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44"/>
  </p:notesMasterIdLst>
  <p:sldIdLst>
    <p:sldId id="256" r:id="rId2"/>
    <p:sldId id="257" r:id="rId3"/>
    <p:sldId id="258" r:id="rId4"/>
    <p:sldId id="259" r:id="rId5"/>
    <p:sldId id="263" r:id="rId6"/>
    <p:sldId id="260" r:id="rId7"/>
    <p:sldId id="265" r:id="rId8"/>
    <p:sldId id="266" r:id="rId9"/>
    <p:sldId id="267" r:id="rId10"/>
    <p:sldId id="268" r:id="rId11"/>
    <p:sldId id="269" r:id="rId12"/>
    <p:sldId id="270" r:id="rId13"/>
    <p:sldId id="272" r:id="rId14"/>
    <p:sldId id="279" r:id="rId15"/>
    <p:sldId id="273" r:id="rId16"/>
    <p:sldId id="274" r:id="rId17"/>
    <p:sldId id="275" r:id="rId18"/>
    <p:sldId id="276" r:id="rId19"/>
    <p:sldId id="295" r:id="rId20"/>
    <p:sldId id="296" r:id="rId21"/>
    <p:sldId id="297" r:id="rId22"/>
    <p:sldId id="294" r:id="rId23"/>
    <p:sldId id="304" r:id="rId24"/>
    <p:sldId id="298" r:id="rId25"/>
    <p:sldId id="299" r:id="rId26"/>
    <p:sldId id="300" r:id="rId27"/>
    <p:sldId id="301" r:id="rId28"/>
    <p:sldId id="302" r:id="rId29"/>
    <p:sldId id="303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3" d="100"/>
          <a:sy n="73" d="100"/>
        </p:scale>
        <p:origin x="-117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BF7A35-6A7F-434F-94A9-50EA63F44C72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6EAD9F98-F28A-41C1-9D9E-724A512C9EC4}">
      <dgm:prSet phldrT="[Text]" custT="1"/>
      <dgm:spPr/>
      <dgm:t>
        <a:bodyPr/>
        <a:lstStyle/>
        <a:p>
          <a:r>
            <a:rPr lang="en-US" sz="2400" b="1" dirty="0" smtClean="0"/>
            <a:t>ICDS </a:t>
          </a:r>
          <a:r>
            <a:rPr lang="en-US" sz="2400" b="1" dirty="0" err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ன்</a:t>
          </a:r>
          <a:r>
            <a:rPr lang="en-US" sz="24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 </a:t>
          </a:r>
          <a:r>
            <a:rPr lang="en-US" sz="2400" b="1" dirty="0" err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கீழ்</a:t>
          </a:r>
          <a:r>
            <a:rPr lang="en-US" sz="24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 </a:t>
          </a:r>
          <a:r>
            <a:rPr lang="en-US" sz="2400" b="1" dirty="0" err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இயங்கும்</a:t>
          </a:r>
          <a:r>
            <a:rPr lang="en-US" sz="24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 </a:t>
          </a:r>
          <a:r>
            <a:rPr lang="en-US" sz="2400" b="1" dirty="0" err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அங்கன்வாடிகள்</a:t>
          </a:r>
          <a:endParaRPr lang="en-IN" sz="2400" dirty="0"/>
        </a:p>
      </dgm:t>
    </dgm:pt>
    <dgm:pt modelId="{B457E86A-2EA1-42D9-ABB6-253A71166BB9}" type="parTrans" cxnId="{E3B14670-E403-4A1B-AE51-16C73DC5642B}">
      <dgm:prSet/>
      <dgm:spPr/>
      <dgm:t>
        <a:bodyPr/>
        <a:lstStyle/>
        <a:p>
          <a:endParaRPr lang="en-IN" sz="2000"/>
        </a:p>
      </dgm:t>
    </dgm:pt>
    <dgm:pt modelId="{A0DD80E4-89F1-4206-92B6-EA8894273849}" type="sibTrans" cxnId="{E3B14670-E403-4A1B-AE51-16C73DC5642B}">
      <dgm:prSet/>
      <dgm:spPr/>
      <dgm:t>
        <a:bodyPr/>
        <a:lstStyle/>
        <a:p>
          <a:endParaRPr lang="en-IN" sz="2000"/>
        </a:p>
      </dgm:t>
    </dgm:pt>
    <dgm:pt modelId="{251C0DF5-8541-45CB-A281-532E80AA90E5}">
      <dgm:prSet phldrT="[Text]" custT="1"/>
      <dgm:spPr/>
      <dgm:t>
        <a:bodyPr/>
        <a:lstStyle/>
        <a:p>
          <a:r>
            <a:rPr lang="en-IN" sz="2400" dirty="0" err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அரசுப்</a:t>
          </a:r>
          <a:r>
            <a:rPr lang="en-IN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 </a:t>
          </a:r>
          <a:r>
            <a:rPr lang="en-IN" sz="2400" dirty="0" err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பள்ளிகள்</a:t>
          </a:r>
          <a:endParaRPr lang="en-IN" sz="2400" dirty="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533CD01A-30FC-4FA7-9955-DB0993FE3ED4}" type="parTrans" cxnId="{828CC41C-B497-41EF-B879-D4B6407D1C88}">
      <dgm:prSet/>
      <dgm:spPr/>
      <dgm:t>
        <a:bodyPr/>
        <a:lstStyle/>
        <a:p>
          <a:endParaRPr lang="en-IN" sz="2000"/>
        </a:p>
      </dgm:t>
    </dgm:pt>
    <dgm:pt modelId="{328091C8-269E-4797-8B61-4CC7D5E0B88E}" type="sibTrans" cxnId="{828CC41C-B497-41EF-B879-D4B6407D1C88}">
      <dgm:prSet/>
      <dgm:spPr/>
      <dgm:t>
        <a:bodyPr/>
        <a:lstStyle/>
        <a:p>
          <a:endParaRPr lang="en-IN" sz="2000"/>
        </a:p>
      </dgm:t>
    </dgm:pt>
    <dgm:pt modelId="{D8299A08-D0BD-4717-85D5-FAF238F1039A}">
      <dgm:prSet phldrT="[Text]" custT="1"/>
      <dgm:spPr/>
      <dgm:t>
        <a:bodyPr/>
        <a:lstStyle/>
        <a:p>
          <a:r>
            <a:rPr lang="en-IN" sz="2400" dirty="0" err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தனியார்</a:t>
          </a:r>
          <a:r>
            <a:rPr lang="en-IN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 </a:t>
          </a:r>
          <a:r>
            <a:rPr lang="en-IN" sz="2400" dirty="0" err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முன்பருவப்</a:t>
          </a:r>
          <a:r>
            <a:rPr lang="en-IN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 </a:t>
          </a:r>
          <a:r>
            <a:rPr lang="en-IN" sz="2400" dirty="0" err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பள்ளிகள்</a:t>
          </a:r>
          <a:endParaRPr lang="en-IN" sz="2400" dirty="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1AC04B71-2A99-43EE-98FB-70B3BD8B706B}" type="parTrans" cxnId="{339CBB59-FC10-462B-88F9-411C3BCF9C17}">
      <dgm:prSet/>
      <dgm:spPr/>
      <dgm:t>
        <a:bodyPr/>
        <a:lstStyle/>
        <a:p>
          <a:endParaRPr lang="en-IN" sz="2000"/>
        </a:p>
      </dgm:t>
    </dgm:pt>
    <dgm:pt modelId="{01B67D02-B508-43BC-989B-A0DD530653D7}" type="sibTrans" cxnId="{339CBB59-FC10-462B-88F9-411C3BCF9C17}">
      <dgm:prSet/>
      <dgm:spPr/>
      <dgm:t>
        <a:bodyPr/>
        <a:lstStyle/>
        <a:p>
          <a:endParaRPr lang="en-IN" sz="2000"/>
        </a:p>
      </dgm:t>
    </dgm:pt>
    <dgm:pt modelId="{1E690DC2-DBAC-4780-8F13-ABCB50C7D2C5}">
      <dgm:prSet phldrT="[Text]" custT="1"/>
      <dgm:spPr/>
      <dgm:t>
        <a:bodyPr/>
        <a:lstStyle/>
        <a:p>
          <a:r>
            <a:rPr lang="en-IN" sz="2400" dirty="0" err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தன்னார்வத்</a:t>
          </a:r>
          <a:r>
            <a:rPr lang="en-IN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 </a:t>
          </a:r>
          <a:r>
            <a:rPr lang="en-IN" sz="2400" dirty="0" err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தொண்டு</a:t>
          </a:r>
          <a:r>
            <a:rPr lang="en-IN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 </a:t>
          </a:r>
          <a:r>
            <a:rPr lang="en-IN" sz="2400" dirty="0" err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நிறுவனங்கள்</a:t>
          </a:r>
          <a:endParaRPr lang="en-IN" sz="2400" dirty="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0DAD5678-EAE2-4955-9239-F97F9F0346C6}" type="parTrans" cxnId="{B81B8617-3227-4CA9-9CFA-E89E5C57C735}">
      <dgm:prSet/>
      <dgm:spPr/>
      <dgm:t>
        <a:bodyPr/>
        <a:lstStyle/>
        <a:p>
          <a:endParaRPr lang="en-IN" sz="2000"/>
        </a:p>
      </dgm:t>
    </dgm:pt>
    <dgm:pt modelId="{222356C1-589C-4850-A3E4-62E137F739C5}" type="sibTrans" cxnId="{B81B8617-3227-4CA9-9CFA-E89E5C57C735}">
      <dgm:prSet/>
      <dgm:spPr/>
      <dgm:t>
        <a:bodyPr/>
        <a:lstStyle/>
        <a:p>
          <a:endParaRPr lang="en-IN" sz="2000"/>
        </a:p>
      </dgm:t>
    </dgm:pt>
    <dgm:pt modelId="{EB6C83F0-3640-499D-A743-66A2B25FDC8A}" type="pres">
      <dgm:prSet presAssocID="{CBBF7A35-6A7F-434F-94A9-50EA63F44C72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D8D0DFA9-B004-4770-BBE7-4EB41A9DBC57}" type="pres">
      <dgm:prSet presAssocID="{6EAD9F98-F28A-41C1-9D9E-724A512C9EC4}" presName="composite" presStyleCnt="0"/>
      <dgm:spPr/>
    </dgm:pt>
    <dgm:pt modelId="{1F38FD9E-227B-4768-BB94-F0BD4AABE853}" type="pres">
      <dgm:prSet presAssocID="{6EAD9F98-F28A-41C1-9D9E-724A512C9EC4}" presName="imgShp" presStyleLbl="fgImgPlace1" presStyleIdx="0" presStyleCnt="4"/>
      <dgm:spPr/>
    </dgm:pt>
    <dgm:pt modelId="{F6FEF639-F025-49DC-A87E-4A7FCAACD208}" type="pres">
      <dgm:prSet presAssocID="{6EAD9F98-F28A-41C1-9D9E-724A512C9EC4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03F4619-55A3-4951-81CD-D9B945137842}" type="pres">
      <dgm:prSet presAssocID="{A0DD80E4-89F1-4206-92B6-EA8894273849}" presName="spacing" presStyleCnt="0"/>
      <dgm:spPr/>
    </dgm:pt>
    <dgm:pt modelId="{42F7B151-315C-4F36-8C86-9307DC36686A}" type="pres">
      <dgm:prSet presAssocID="{251C0DF5-8541-45CB-A281-532E80AA90E5}" presName="composite" presStyleCnt="0"/>
      <dgm:spPr/>
    </dgm:pt>
    <dgm:pt modelId="{1723330F-6410-4027-A0BD-07CB1CF585D1}" type="pres">
      <dgm:prSet presAssocID="{251C0DF5-8541-45CB-A281-532E80AA90E5}" presName="imgShp" presStyleLbl="fgImgPlace1" presStyleIdx="1" presStyleCnt="4"/>
      <dgm:spPr/>
    </dgm:pt>
    <dgm:pt modelId="{31B466DB-24BE-49A9-B934-0F49D2EA356E}" type="pres">
      <dgm:prSet presAssocID="{251C0DF5-8541-45CB-A281-532E80AA90E5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184C8A1-87AF-4EF5-99C1-8B3253ED57E6}" type="pres">
      <dgm:prSet presAssocID="{328091C8-269E-4797-8B61-4CC7D5E0B88E}" presName="spacing" presStyleCnt="0"/>
      <dgm:spPr/>
    </dgm:pt>
    <dgm:pt modelId="{57538ECE-65FD-4613-8E9C-65CF52BEE44A}" type="pres">
      <dgm:prSet presAssocID="{D8299A08-D0BD-4717-85D5-FAF238F1039A}" presName="composite" presStyleCnt="0"/>
      <dgm:spPr/>
    </dgm:pt>
    <dgm:pt modelId="{EC022C64-6557-415F-9C74-F774F6AE047A}" type="pres">
      <dgm:prSet presAssocID="{D8299A08-D0BD-4717-85D5-FAF238F1039A}" presName="imgShp" presStyleLbl="fgImgPlace1" presStyleIdx="2" presStyleCnt="4"/>
      <dgm:spPr/>
    </dgm:pt>
    <dgm:pt modelId="{122CB4CA-25B3-4A39-B95E-6B63E8CF74F5}" type="pres">
      <dgm:prSet presAssocID="{D8299A08-D0BD-4717-85D5-FAF238F1039A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4E496EF-554C-4B99-B7F4-DEF10C0FD9C9}" type="pres">
      <dgm:prSet presAssocID="{01B67D02-B508-43BC-989B-A0DD530653D7}" presName="spacing" presStyleCnt="0"/>
      <dgm:spPr/>
    </dgm:pt>
    <dgm:pt modelId="{93A8B84D-4FBD-4BCF-BD5B-D862199952B1}" type="pres">
      <dgm:prSet presAssocID="{1E690DC2-DBAC-4780-8F13-ABCB50C7D2C5}" presName="composite" presStyleCnt="0"/>
      <dgm:spPr/>
    </dgm:pt>
    <dgm:pt modelId="{9D7E07BC-E1AF-4F26-B168-6B3029DED81B}" type="pres">
      <dgm:prSet presAssocID="{1E690DC2-DBAC-4780-8F13-ABCB50C7D2C5}" presName="imgShp" presStyleLbl="fgImgPlace1" presStyleIdx="3" presStyleCnt="4"/>
      <dgm:spPr/>
    </dgm:pt>
    <dgm:pt modelId="{FE2F7A04-A51D-4ED6-8086-0021951CEA94}" type="pres">
      <dgm:prSet presAssocID="{1E690DC2-DBAC-4780-8F13-ABCB50C7D2C5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E3B14670-E403-4A1B-AE51-16C73DC5642B}" srcId="{CBBF7A35-6A7F-434F-94A9-50EA63F44C72}" destId="{6EAD9F98-F28A-41C1-9D9E-724A512C9EC4}" srcOrd="0" destOrd="0" parTransId="{B457E86A-2EA1-42D9-ABB6-253A71166BB9}" sibTransId="{A0DD80E4-89F1-4206-92B6-EA8894273849}"/>
    <dgm:cxn modelId="{339CBB59-FC10-462B-88F9-411C3BCF9C17}" srcId="{CBBF7A35-6A7F-434F-94A9-50EA63F44C72}" destId="{D8299A08-D0BD-4717-85D5-FAF238F1039A}" srcOrd="2" destOrd="0" parTransId="{1AC04B71-2A99-43EE-98FB-70B3BD8B706B}" sibTransId="{01B67D02-B508-43BC-989B-A0DD530653D7}"/>
    <dgm:cxn modelId="{39590C03-5B70-4DC6-BE9F-3DAF1AE4820B}" type="presOf" srcId="{251C0DF5-8541-45CB-A281-532E80AA90E5}" destId="{31B466DB-24BE-49A9-B934-0F49D2EA356E}" srcOrd="0" destOrd="0" presId="urn:microsoft.com/office/officeart/2005/8/layout/vList3"/>
    <dgm:cxn modelId="{CC279A36-6323-4FF1-BA40-B0C1BDAF3DFF}" type="presOf" srcId="{1E690DC2-DBAC-4780-8F13-ABCB50C7D2C5}" destId="{FE2F7A04-A51D-4ED6-8086-0021951CEA94}" srcOrd="0" destOrd="0" presId="urn:microsoft.com/office/officeart/2005/8/layout/vList3"/>
    <dgm:cxn modelId="{828CC41C-B497-41EF-B879-D4B6407D1C88}" srcId="{CBBF7A35-6A7F-434F-94A9-50EA63F44C72}" destId="{251C0DF5-8541-45CB-A281-532E80AA90E5}" srcOrd="1" destOrd="0" parTransId="{533CD01A-30FC-4FA7-9955-DB0993FE3ED4}" sibTransId="{328091C8-269E-4797-8B61-4CC7D5E0B88E}"/>
    <dgm:cxn modelId="{3ACDEF23-2CC2-4BBB-82D0-172D123B7746}" type="presOf" srcId="{CBBF7A35-6A7F-434F-94A9-50EA63F44C72}" destId="{EB6C83F0-3640-499D-A743-66A2B25FDC8A}" srcOrd="0" destOrd="0" presId="urn:microsoft.com/office/officeart/2005/8/layout/vList3"/>
    <dgm:cxn modelId="{6AEAB8F0-637F-44AA-A546-0361E5BF7D85}" type="presOf" srcId="{D8299A08-D0BD-4717-85D5-FAF238F1039A}" destId="{122CB4CA-25B3-4A39-B95E-6B63E8CF74F5}" srcOrd="0" destOrd="0" presId="urn:microsoft.com/office/officeart/2005/8/layout/vList3"/>
    <dgm:cxn modelId="{BE54D4D1-DD56-4202-ACCE-79CEBBE1CA3D}" type="presOf" srcId="{6EAD9F98-F28A-41C1-9D9E-724A512C9EC4}" destId="{F6FEF639-F025-49DC-A87E-4A7FCAACD208}" srcOrd="0" destOrd="0" presId="urn:microsoft.com/office/officeart/2005/8/layout/vList3"/>
    <dgm:cxn modelId="{B81B8617-3227-4CA9-9CFA-E89E5C57C735}" srcId="{CBBF7A35-6A7F-434F-94A9-50EA63F44C72}" destId="{1E690DC2-DBAC-4780-8F13-ABCB50C7D2C5}" srcOrd="3" destOrd="0" parTransId="{0DAD5678-EAE2-4955-9239-F97F9F0346C6}" sibTransId="{222356C1-589C-4850-A3E4-62E137F739C5}"/>
    <dgm:cxn modelId="{CCD56B2C-4B4E-4124-BE11-925C7B7AE224}" type="presParOf" srcId="{EB6C83F0-3640-499D-A743-66A2B25FDC8A}" destId="{D8D0DFA9-B004-4770-BBE7-4EB41A9DBC57}" srcOrd="0" destOrd="0" presId="urn:microsoft.com/office/officeart/2005/8/layout/vList3"/>
    <dgm:cxn modelId="{938E9C6C-DAAD-4B64-B17A-AC0CD49EF90B}" type="presParOf" srcId="{D8D0DFA9-B004-4770-BBE7-4EB41A9DBC57}" destId="{1F38FD9E-227B-4768-BB94-F0BD4AABE853}" srcOrd="0" destOrd="0" presId="urn:microsoft.com/office/officeart/2005/8/layout/vList3"/>
    <dgm:cxn modelId="{A76B7946-0A0A-4D14-BA8B-1A282A8A0C0E}" type="presParOf" srcId="{D8D0DFA9-B004-4770-BBE7-4EB41A9DBC57}" destId="{F6FEF639-F025-49DC-A87E-4A7FCAACD208}" srcOrd="1" destOrd="0" presId="urn:microsoft.com/office/officeart/2005/8/layout/vList3"/>
    <dgm:cxn modelId="{B9706C45-BC35-4FFC-BA62-C17B0512905D}" type="presParOf" srcId="{EB6C83F0-3640-499D-A743-66A2B25FDC8A}" destId="{703F4619-55A3-4951-81CD-D9B945137842}" srcOrd="1" destOrd="0" presId="urn:microsoft.com/office/officeart/2005/8/layout/vList3"/>
    <dgm:cxn modelId="{1C33BBD4-D40F-4E8D-9903-8B3DC0553839}" type="presParOf" srcId="{EB6C83F0-3640-499D-A743-66A2B25FDC8A}" destId="{42F7B151-315C-4F36-8C86-9307DC36686A}" srcOrd="2" destOrd="0" presId="urn:microsoft.com/office/officeart/2005/8/layout/vList3"/>
    <dgm:cxn modelId="{A07641F7-85BD-47C2-8FB6-1E3FBEF1C8B5}" type="presParOf" srcId="{42F7B151-315C-4F36-8C86-9307DC36686A}" destId="{1723330F-6410-4027-A0BD-07CB1CF585D1}" srcOrd="0" destOrd="0" presId="urn:microsoft.com/office/officeart/2005/8/layout/vList3"/>
    <dgm:cxn modelId="{DE303F03-9804-47B5-8337-F492123752D8}" type="presParOf" srcId="{42F7B151-315C-4F36-8C86-9307DC36686A}" destId="{31B466DB-24BE-49A9-B934-0F49D2EA356E}" srcOrd="1" destOrd="0" presId="urn:microsoft.com/office/officeart/2005/8/layout/vList3"/>
    <dgm:cxn modelId="{7A516BF8-2043-4714-8C73-8141587D8F15}" type="presParOf" srcId="{EB6C83F0-3640-499D-A743-66A2B25FDC8A}" destId="{B184C8A1-87AF-4EF5-99C1-8B3253ED57E6}" srcOrd="3" destOrd="0" presId="urn:microsoft.com/office/officeart/2005/8/layout/vList3"/>
    <dgm:cxn modelId="{8CF1DA38-B8DD-42C5-ABFE-093E3B8E538A}" type="presParOf" srcId="{EB6C83F0-3640-499D-A743-66A2B25FDC8A}" destId="{57538ECE-65FD-4613-8E9C-65CF52BEE44A}" srcOrd="4" destOrd="0" presId="urn:microsoft.com/office/officeart/2005/8/layout/vList3"/>
    <dgm:cxn modelId="{0C45E143-835B-46AB-85A9-01B9DC7AA5C8}" type="presParOf" srcId="{57538ECE-65FD-4613-8E9C-65CF52BEE44A}" destId="{EC022C64-6557-415F-9C74-F774F6AE047A}" srcOrd="0" destOrd="0" presId="urn:microsoft.com/office/officeart/2005/8/layout/vList3"/>
    <dgm:cxn modelId="{B9043587-D421-48FD-B7FA-FCC63BD4E1E7}" type="presParOf" srcId="{57538ECE-65FD-4613-8E9C-65CF52BEE44A}" destId="{122CB4CA-25B3-4A39-B95E-6B63E8CF74F5}" srcOrd="1" destOrd="0" presId="urn:microsoft.com/office/officeart/2005/8/layout/vList3"/>
    <dgm:cxn modelId="{F5C30CAE-71B8-43EE-8E12-DC9B7EDCAB8C}" type="presParOf" srcId="{EB6C83F0-3640-499D-A743-66A2B25FDC8A}" destId="{24E496EF-554C-4B99-B7F4-DEF10C0FD9C9}" srcOrd="5" destOrd="0" presId="urn:microsoft.com/office/officeart/2005/8/layout/vList3"/>
    <dgm:cxn modelId="{F84D8F5C-360B-4972-B8B8-C9157C0CD7EF}" type="presParOf" srcId="{EB6C83F0-3640-499D-A743-66A2B25FDC8A}" destId="{93A8B84D-4FBD-4BCF-BD5B-D862199952B1}" srcOrd="6" destOrd="0" presId="urn:microsoft.com/office/officeart/2005/8/layout/vList3"/>
    <dgm:cxn modelId="{E91A7634-E4EF-4A32-AF21-5514D0F3F73E}" type="presParOf" srcId="{93A8B84D-4FBD-4BCF-BD5B-D862199952B1}" destId="{9D7E07BC-E1AF-4F26-B168-6B3029DED81B}" srcOrd="0" destOrd="0" presId="urn:microsoft.com/office/officeart/2005/8/layout/vList3"/>
    <dgm:cxn modelId="{AA4C765F-8B3B-4C92-91DC-E4AF4EE09BF4}" type="presParOf" srcId="{93A8B84D-4FBD-4BCF-BD5B-D862199952B1}" destId="{FE2F7A04-A51D-4ED6-8086-0021951CEA94}" srcOrd="1" destOrd="0" presId="urn:microsoft.com/office/officeart/2005/8/layout/vLis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394234-E5F3-4D23-BAE0-2451832BA61B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8481166A-3CC5-40A0-8B60-552CF32AFE9F}">
      <dgm:prSet phldrT="[Text]" custT="1"/>
      <dgm:spPr/>
      <dgm:t>
        <a:bodyPr/>
        <a:lstStyle/>
        <a:p>
          <a:pPr rtl="0"/>
          <a:r>
            <a:rPr kumimoji="0" lang="ta-IN" sz="13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குழந்தை</a:t>
          </a:r>
          <a:r>
            <a:rPr kumimoji="0" lang="en-IN" sz="1300" b="1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யின்</a:t>
          </a:r>
          <a:r>
            <a:rPr kumimoji="0" lang="en-IN" sz="13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 </a:t>
          </a:r>
          <a:r>
            <a:rPr kumimoji="0" lang="ta-IN" sz="13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முழுமையான</a:t>
          </a:r>
          <a:r>
            <a:rPr kumimoji="0" lang="en-IN" sz="13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 </a:t>
          </a:r>
          <a:r>
            <a:rPr kumimoji="0" lang="ta-IN" sz="13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வளர்ச்சி</a:t>
          </a:r>
          <a:endParaRPr lang="en-IN" sz="1300" dirty="0">
            <a:solidFill>
              <a:schemeClr val="bg1"/>
            </a:solidFill>
          </a:endParaRPr>
        </a:p>
      </dgm:t>
    </dgm:pt>
    <dgm:pt modelId="{40BF2816-1A67-4BF6-8CCA-8E323421B578}" type="parTrans" cxnId="{9CA32132-26B4-468C-AD26-96BB0AA950BB}">
      <dgm:prSet/>
      <dgm:spPr/>
      <dgm:t>
        <a:bodyPr/>
        <a:lstStyle/>
        <a:p>
          <a:endParaRPr lang="en-IN"/>
        </a:p>
      </dgm:t>
    </dgm:pt>
    <dgm:pt modelId="{D72EDA26-0B8D-426E-9CF5-114ACE45944C}" type="sibTrans" cxnId="{9CA32132-26B4-468C-AD26-96BB0AA950BB}">
      <dgm:prSet/>
      <dgm:spPr/>
      <dgm:t>
        <a:bodyPr/>
        <a:lstStyle/>
        <a:p>
          <a:endParaRPr lang="en-IN"/>
        </a:p>
      </dgm:t>
    </dgm:pt>
    <dgm:pt modelId="{145A151F-F6FF-4CE8-A5AB-FFA587EE3E41}">
      <dgm:prSet phldrT="[Text]" custT="1"/>
      <dgm:spPr/>
      <dgm:t>
        <a:bodyPr/>
        <a:lstStyle/>
        <a:p>
          <a:pPr rtl="0"/>
          <a:r>
            <a:rPr kumimoji="0" lang="ta-IN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சமூக</a:t>
          </a:r>
          <a:r>
            <a:rPr kumimoji="0" lang="en-IN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 </a:t>
          </a:r>
          <a:r>
            <a:rPr kumimoji="0" lang="ta-IN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மற்றும்</a:t>
          </a:r>
          <a:r>
            <a:rPr kumimoji="0" lang="en-IN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 </a:t>
          </a:r>
          <a:r>
            <a:rPr kumimoji="0" lang="ta-IN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மனவெழுச்சி</a:t>
          </a:r>
          <a:r>
            <a:rPr kumimoji="0" lang="en-IN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 </a:t>
          </a:r>
          <a:r>
            <a:rPr kumimoji="0" lang="ta-IN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வளர்ச்சி</a:t>
          </a:r>
          <a:endParaRPr lang="en-IN" sz="1400" dirty="0">
            <a:solidFill>
              <a:schemeClr val="bg1"/>
            </a:solidFill>
          </a:endParaRPr>
        </a:p>
      </dgm:t>
    </dgm:pt>
    <dgm:pt modelId="{0CDA26C4-94F0-4A33-AA25-6C64B10F5FF9}" type="parTrans" cxnId="{B2FF8EC2-A266-4D9A-BE43-BE2B8EF94CEB}">
      <dgm:prSet/>
      <dgm:spPr/>
      <dgm:t>
        <a:bodyPr/>
        <a:lstStyle/>
        <a:p>
          <a:endParaRPr lang="en-IN"/>
        </a:p>
      </dgm:t>
    </dgm:pt>
    <dgm:pt modelId="{96D6872E-56FD-4424-B2BA-ECF35C19AC06}" type="sibTrans" cxnId="{B2FF8EC2-A266-4D9A-BE43-BE2B8EF94CEB}">
      <dgm:prSet/>
      <dgm:spPr/>
      <dgm:t>
        <a:bodyPr/>
        <a:lstStyle/>
        <a:p>
          <a:endParaRPr lang="en-IN"/>
        </a:p>
      </dgm:t>
    </dgm:pt>
    <dgm:pt modelId="{6AF50222-C300-48F0-B634-5FE9F38FA3C2}">
      <dgm:prSet phldrT="[Text]" custT="1"/>
      <dgm:spPr/>
      <dgm:t>
        <a:bodyPr/>
        <a:lstStyle/>
        <a:p>
          <a:pPr rtl="0"/>
          <a:r>
            <a:rPr kumimoji="0" lang="ta-IN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மொழி</a:t>
          </a:r>
          <a:r>
            <a:rPr kumimoji="0" lang="en-IN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 </a:t>
          </a:r>
          <a:r>
            <a:rPr kumimoji="0" lang="ta-IN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வளர்ச்சி</a:t>
          </a:r>
          <a:r>
            <a:rPr kumimoji="0" lang="en-IN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 </a:t>
          </a:r>
          <a:r>
            <a:rPr kumimoji="0" lang="ta-IN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ஆரம்ப</a:t>
          </a:r>
          <a:r>
            <a:rPr kumimoji="0" lang="en-IN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 </a:t>
          </a:r>
          <a:r>
            <a:rPr kumimoji="0" lang="ta-IN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எழுத்தறிவு</a:t>
          </a:r>
          <a:endParaRPr lang="en-IN" sz="1600" dirty="0">
            <a:solidFill>
              <a:schemeClr val="bg1"/>
            </a:solidFill>
          </a:endParaRPr>
        </a:p>
      </dgm:t>
    </dgm:pt>
    <dgm:pt modelId="{5CF6A7B1-1F81-42CA-9DBC-2BCA76933CCA}" type="parTrans" cxnId="{A5DF5D82-E3F5-4D78-BE33-9F16F19DCF9D}">
      <dgm:prSet/>
      <dgm:spPr/>
      <dgm:t>
        <a:bodyPr/>
        <a:lstStyle/>
        <a:p>
          <a:endParaRPr lang="en-IN"/>
        </a:p>
      </dgm:t>
    </dgm:pt>
    <dgm:pt modelId="{DBEE698A-C958-4528-9201-46AD067F5F29}" type="sibTrans" cxnId="{A5DF5D82-E3F5-4D78-BE33-9F16F19DCF9D}">
      <dgm:prSet/>
      <dgm:spPr/>
      <dgm:t>
        <a:bodyPr/>
        <a:lstStyle/>
        <a:p>
          <a:endParaRPr lang="en-IN"/>
        </a:p>
      </dgm:t>
    </dgm:pt>
    <dgm:pt modelId="{4D0EFD69-501F-43DA-88E3-C6659447BBCB}">
      <dgm:prSet phldrT="[Text]" custT="1"/>
      <dgm:spPr/>
      <dgm:t>
        <a:bodyPr/>
        <a:lstStyle/>
        <a:p>
          <a:pPr rtl="0"/>
          <a:r>
            <a:rPr kumimoji="0" lang="ta-IN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அறிவு</a:t>
          </a:r>
          <a:r>
            <a:rPr kumimoji="0" lang="en-IN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 </a:t>
          </a:r>
          <a:r>
            <a:rPr kumimoji="0" lang="ta-IN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சார்</a:t>
          </a:r>
          <a:r>
            <a:rPr kumimoji="0" lang="en-IN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 </a:t>
          </a:r>
          <a:r>
            <a:rPr kumimoji="0" lang="ta-IN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வளர்ச்சி</a:t>
          </a:r>
          <a:endParaRPr lang="en-IN" sz="1600" dirty="0">
            <a:solidFill>
              <a:schemeClr val="bg1"/>
            </a:solidFill>
          </a:endParaRPr>
        </a:p>
      </dgm:t>
    </dgm:pt>
    <dgm:pt modelId="{11076916-3336-4D6A-9FF8-9C1107F67017}" type="parTrans" cxnId="{0DA9EFD6-AA20-40A0-811C-A0A0586F4B7C}">
      <dgm:prSet/>
      <dgm:spPr/>
      <dgm:t>
        <a:bodyPr/>
        <a:lstStyle/>
        <a:p>
          <a:endParaRPr lang="en-IN"/>
        </a:p>
      </dgm:t>
    </dgm:pt>
    <dgm:pt modelId="{49666991-3439-4D5A-8CF1-304439595A1A}" type="sibTrans" cxnId="{0DA9EFD6-AA20-40A0-811C-A0A0586F4B7C}">
      <dgm:prSet/>
      <dgm:spPr/>
      <dgm:t>
        <a:bodyPr/>
        <a:lstStyle/>
        <a:p>
          <a:endParaRPr lang="en-IN"/>
        </a:p>
      </dgm:t>
    </dgm:pt>
    <dgm:pt modelId="{C4259968-95DD-413E-807E-2C9B0EB0AE2F}">
      <dgm:prSet phldrT="[Text]" custT="1"/>
      <dgm:spPr/>
      <dgm:t>
        <a:bodyPr/>
        <a:lstStyle/>
        <a:p>
          <a:pPr algn="ctr" rtl="0"/>
          <a:r>
            <a:rPr kumimoji="0" lang="ta-IN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உடல்</a:t>
          </a:r>
          <a:r>
            <a:rPr kumimoji="0" lang="en-IN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 </a:t>
          </a:r>
          <a:r>
            <a:rPr kumimoji="0" lang="ta-IN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மற்றும்</a:t>
          </a:r>
          <a:r>
            <a:rPr kumimoji="0" lang="en-IN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 </a:t>
          </a:r>
          <a:r>
            <a:rPr kumimoji="0" lang="ta-IN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உடலியக்க</a:t>
          </a:r>
          <a:r>
            <a:rPr kumimoji="0" lang="en-IN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 </a:t>
          </a:r>
          <a:r>
            <a:rPr kumimoji="0" lang="ta-IN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வளர்ச்</a:t>
          </a:r>
          <a:r>
            <a:rPr kumimoji="0" lang="ta-IN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சி</a:t>
          </a:r>
          <a:endParaRPr lang="en-IN" sz="1200" dirty="0">
            <a:solidFill>
              <a:schemeClr val="bg1"/>
            </a:solidFill>
          </a:endParaRPr>
        </a:p>
      </dgm:t>
    </dgm:pt>
    <dgm:pt modelId="{2BB8A24A-A723-42AE-82D3-AC872D3478EB}" type="parTrans" cxnId="{62C5A85D-F7C8-4431-B4BF-24A4D2462E7D}">
      <dgm:prSet/>
      <dgm:spPr/>
      <dgm:t>
        <a:bodyPr/>
        <a:lstStyle/>
        <a:p>
          <a:endParaRPr lang="en-IN"/>
        </a:p>
      </dgm:t>
    </dgm:pt>
    <dgm:pt modelId="{14438EDE-EB2E-40F3-B0A8-C554A478FEBB}" type="sibTrans" cxnId="{62C5A85D-F7C8-4431-B4BF-24A4D2462E7D}">
      <dgm:prSet/>
      <dgm:spPr/>
      <dgm:t>
        <a:bodyPr/>
        <a:lstStyle/>
        <a:p>
          <a:endParaRPr lang="en-IN"/>
        </a:p>
      </dgm:t>
    </dgm:pt>
    <dgm:pt modelId="{73339B6B-00F2-41EE-B5EE-935E41876EB8}">
      <dgm:prSet phldrT="[Text]" custT="1"/>
      <dgm:spPr/>
      <dgm:t>
        <a:bodyPr/>
        <a:lstStyle/>
        <a:p>
          <a:pPr rtl="0"/>
          <a:r>
            <a:rPr kumimoji="0" lang="ta-IN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படைப்பாற்றல்</a:t>
          </a:r>
          <a:r>
            <a:rPr kumimoji="0" lang="en-IN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 </a:t>
          </a:r>
          <a:r>
            <a:rPr kumimoji="0" lang="ta-IN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கலை</a:t>
          </a:r>
          <a:r>
            <a:rPr kumimoji="0" lang="en-IN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 </a:t>
          </a:r>
          <a:r>
            <a:rPr kumimoji="0" lang="ta-IN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மற்றும்</a:t>
          </a:r>
          <a:r>
            <a:rPr kumimoji="0" lang="en-IN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 </a:t>
          </a:r>
          <a:r>
            <a:rPr kumimoji="0" lang="ta-IN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அழகியலைப்</a:t>
          </a:r>
          <a:r>
            <a:rPr kumimoji="0" lang="en-IN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 </a:t>
          </a:r>
          <a:r>
            <a:rPr kumimoji="0" lang="ta-IN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  <a:cs typeface="Arial" pitchFamily="34" charset="0"/>
            </a:rPr>
            <a:t>பாராட்டுதல்</a:t>
          </a:r>
          <a:endParaRPr lang="en-IN" sz="1400" dirty="0">
            <a:solidFill>
              <a:schemeClr val="bg1"/>
            </a:solidFill>
          </a:endParaRPr>
        </a:p>
      </dgm:t>
    </dgm:pt>
    <dgm:pt modelId="{C5D5A3FD-D331-4818-A80E-42AF8E3AB734}" type="parTrans" cxnId="{F31B4557-A8A8-4937-8C77-D094D73ED1E5}">
      <dgm:prSet/>
      <dgm:spPr/>
      <dgm:t>
        <a:bodyPr/>
        <a:lstStyle/>
        <a:p>
          <a:endParaRPr lang="en-IN"/>
        </a:p>
      </dgm:t>
    </dgm:pt>
    <dgm:pt modelId="{57195728-F0D4-45C9-9FB0-0D87498AF1A5}" type="sibTrans" cxnId="{F31B4557-A8A8-4937-8C77-D094D73ED1E5}">
      <dgm:prSet/>
      <dgm:spPr/>
      <dgm:t>
        <a:bodyPr/>
        <a:lstStyle/>
        <a:p>
          <a:endParaRPr lang="en-IN"/>
        </a:p>
      </dgm:t>
    </dgm:pt>
    <dgm:pt modelId="{74551B2B-666F-4650-8E59-A7FEB95A5B00}" type="pres">
      <dgm:prSet presAssocID="{8E394234-E5F3-4D23-BAE0-2451832BA61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C6A41BF9-58EF-4891-AF69-4AF18A4C7D56}" type="pres">
      <dgm:prSet presAssocID="{8481166A-3CC5-40A0-8B60-552CF32AFE9F}" presName="centerShape" presStyleLbl="node0" presStyleIdx="0" presStyleCnt="1"/>
      <dgm:spPr/>
      <dgm:t>
        <a:bodyPr/>
        <a:lstStyle/>
        <a:p>
          <a:endParaRPr lang="en-IN"/>
        </a:p>
      </dgm:t>
    </dgm:pt>
    <dgm:pt modelId="{7D065CD2-BDD9-4542-A078-D6C91CFBB663}" type="pres">
      <dgm:prSet presAssocID="{145A151F-F6FF-4CE8-A5AB-FFA587EE3E41}" presName="node" presStyleLbl="node1" presStyleIdx="0" presStyleCnt="5" custScaleX="149814" custScaleY="12221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D4DF25A-BF1E-4F87-85CD-09DD9D3A7477}" type="pres">
      <dgm:prSet presAssocID="{145A151F-F6FF-4CE8-A5AB-FFA587EE3E41}" presName="dummy" presStyleCnt="0"/>
      <dgm:spPr/>
    </dgm:pt>
    <dgm:pt modelId="{D1A76D90-CD06-4A31-8D22-5830636B65F2}" type="pres">
      <dgm:prSet presAssocID="{96D6872E-56FD-4424-B2BA-ECF35C19AC06}" presName="sibTrans" presStyleLbl="sibTrans2D1" presStyleIdx="0" presStyleCnt="5"/>
      <dgm:spPr/>
      <dgm:t>
        <a:bodyPr/>
        <a:lstStyle/>
        <a:p>
          <a:endParaRPr lang="en-IN"/>
        </a:p>
      </dgm:t>
    </dgm:pt>
    <dgm:pt modelId="{16AC56DC-9E99-4B9F-8C84-763D968CC703}" type="pres">
      <dgm:prSet presAssocID="{6AF50222-C300-48F0-B634-5FE9F38FA3C2}" presName="node" presStyleLbl="node1" presStyleIdx="1" presStyleCnt="5" custScaleX="154969" custScaleY="12213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FF97CF9-94CF-4E94-9236-DCDBF0402D02}" type="pres">
      <dgm:prSet presAssocID="{6AF50222-C300-48F0-B634-5FE9F38FA3C2}" presName="dummy" presStyleCnt="0"/>
      <dgm:spPr/>
    </dgm:pt>
    <dgm:pt modelId="{9CE9DC60-4100-41A3-ACE3-E68E19E26E17}" type="pres">
      <dgm:prSet presAssocID="{DBEE698A-C958-4528-9201-46AD067F5F29}" presName="sibTrans" presStyleLbl="sibTrans2D1" presStyleIdx="1" presStyleCnt="5"/>
      <dgm:spPr/>
      <dgm:t>
        <a:bodyPr/>
        <a:lstStyle/>
        <a:p>
          <a:endParaRPr lang="en-IN"/>
        </a:p>
      </dgm:t>
    </dgm:pt>
    <dgm:pt modelId="{2FFBA365-318F-4E58-8107-2695891D4D3B}" type="pres">
      <dgm:prSet presAssocID="{73339B6B-00F2-41EE-B5EE-935E41876EB8}" presName="node" presStyleLbl="node1" presStyleIdx="2" presStyleCnt="5" custScaleX="155082" custScaleY="114581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0DEE0AF-3EAE-45E4-B03A-EF410B7A7084}" type="pres">
      <dgm:prSet presAssocID="{73339B6B-00F2-41EE-B5EE-935E41876EB8}" presName="dummy" presStyleCnt="0"/>
      <dgm:spPr/>
    </dgm:pt>
    <dgm:pt modelId="{E63FA086-F76F-43E1-9A21-DA0DA411148C}" type="pres">
      <dgm:prSet presAssocID="{57195728-F0D4-45C9-9FB0-0D87498AF1A5}" presName="sibTrans" presStyleLbl="sibTrans2D1" presStyleIdx="2" presStyleCnt="5"/>
      <dgm:spPr/>
      <dgm:t>
        <a:bodyPr/>
        <a:lstStyle/>
        <a:p>
          <a:endParaRPr lang="en-IN"/>
        </a:p>
      </dgm:t>
    </dgm:pt>
    <dgm:pt modelId="{E161D951-B3E0-407B-B6BE-95D5CEA11FD4}" type="pres">
      <dgm:prSet presAssocID="{4D0EFD69-501F-43DA-88E3-C6659447BBCB}" presName="node" presStyleLbl="node1" presStyleIdx="3" presStyleCnt="5" custScaleX="152230" custScaleY="11479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83E7ACC-AC2E-451F-B47E-933F748E6122}" type="pres">
      <dgm:prSet presAssocID="{4D0EFD69-501F-43DA-88E3-C6659447BBCB}" presName="dummy" presStyleCnt="0"/>
      <dgm:spPr/>
    </dgm:pt>
    <dgm:pt modelId="{5866818C-F7F1-45BB-B53D-40655349AA9C}" type="pres">
      <dgm:prSet presAssocID="{49666991-3439-4D5A-8CF1-304439595A1A}" presName="sibTrans" presStyleLbl="sibTrans2D1" presStyleIdx="3" presStyleCnt="5"/>
      <dgm:spPr/>
      <dgm:t>
        <a:bodyPr/>
        <a:lstStyle/>
        <a:p>
          <a:endParaRPr lang="en-IN"/>
        </a:p>
      </dgm:t>
    </dgm:pt>
    <dgm:pt modelId="{E6A72B64-0406-4578-8EF1-A48D88370CFA}" type="pres">
      <dgm:prSet presAssocID="{C4259968-95DD-413E-807E-2C9B0EB0AE2F}" presName="node" presStyleLbl="node1" presStyleIdx="4" presStyleCnt="5" custScaleX="153166" custScaleY="12260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10C4E3A-B2F7-4AED-B80A-1A976CD62682}" type="pres">
      <dgm:prSet presAssocID="{C4259968-95DD-413E-807E-2C9B0EB0AE2F}" presName="dummy" presStyleCnt="0"/>
      <dgm:spPr/>
    </dgm:pt>
    <dgm:pt modelId="{45B46BF4-E41B-4D11-8F17-3D8997E7039C}" type="pres">
      <dgm:prSet presAssocID="{14438EDE-EB2E-40F3-B0A8-C554A478FEBB}" presName="sibTrans" presStyleLbl="sibTrans2D1" presStyleIdx="4" presStyleCnt="5"/>
      <dgm:spPr/>
      <dgm:t>
        <a:bodyPr/>
        <a:lstStyle/>
        <a:p>
          <a:endParaRPr lang="en-IN"/>
        </a:p>
      </dgm:t>
    </dgm:pt>
  </dgm:ptLst>
  <dgm:cxnLst>
    <dgm:cxn modelId="{A5DF5D82-E3F5-4D78-BE33-9F16F19DCF9D}" srcId="{8481166A-3CC5-40A0-8B60-552CF32AFE9F}" destId="{6AF50222-C300-48F0-B634-5FE9F38FA3C2}" srcOrd="1" destOrd="0" parTransId="{5CF6A7B1-1F81-42CA-9DBC-2BCA76933CCA}" sibTransId="{DBEE698A-C958-4528-9201-46AD067F5F29}"/>
    <dgm:cxn modelId="{4F6ADB12-C760-4E93-9DF5-579143B9EF13}" type="presOf" srcId="{145A151F-F6FF-4CE8-A5AB-FFA587EE3E41}" destId="{7D065CD2-BDD9-4542-A078-D6C91CFBB663}" srcOrd="0" destOrd="0" presId="urn:microsoft.com/office/officeart/2005/8/layout/radial6"/>
    <dgm:cxn modelId="{E2286627-14D5-4DDA-8FA8-673328C8DA3B}" type="presOf" srcId="{14438EDE-EB2E-40F3-B0A8-C554A478FEBB}" destId="{45B46BF4-E41B-4D11-8F17-3D8997E7039C}" srcOrd="0" destOrd="0" presId="urn:microsoft.com/office/officeart/2005/8/layout/radial6"/>
    <dgm:cxn modelId="{A8F1A2C3-81DF-4996-B381-3DB30B4F7C8D}" type="presOf" srcId="{C4259968-95DD-413E-807E-2C9B0EB0AE2F}" destId="{E6A72B64-0406-4578-8EF1-A48D88370CFA}" srcOrd="0" destOrd="0" presId="urn:microsoft.com/office/officeart/2005/8/layout/radial6"/>
    <dgm:cxn modelId="{F31B4557-A8A8-4937-8C77-D094D73ED1E5}" srcId="{8481166A-3CC5-40A0-8B60-552CF32AFE9F}" destId="{73339B6B-00F2-41EE-B5EE-935E41876EB8}" srcOrd="2" destOrd="0" parTransId="{C5D5A3FD-D331-4818-A80E-42AF8E3AB734}" sibTransId="{57195728-F0D4-45C9-9FB0-0D87498AF1A5}"/>
    <dgm:cxn modelId="{847DD22D-9949-449E-8A34-A5B566FC15AE}" type="presOf" srcId="{96D6872E-56FD-4424-B2BA-ECF35C19AC06}" destId="{D1A76D90-CD06-4A31-8D22-5830636B65F2}" srcOrd="0" destOrd="0" presId="urn:microsoft.com/office/officeart/2005/8/layout/radial6"/>
    <dgm:cxn modelId="{3E29411B-3F50-48CA-9BD6-129A52E6B3C7}" type="presOf" srcId="{4D0EFD69-501F-43DA-88E3-C6659447BBCB}" destId="{E161D951-B3E0-407B-B6BE-95D5CEA11FD4}" srcOrd="0" destOrd="0" presId="urn:microsoft.com/office/officeart/2005/8/layout/radial6"/>
    <dgm:cxn modelId="{9CA32132-26B4-468C-AD26-96BB0AA950BB}" srcId="{8E394234-E5F3-4D23-BAE0-2451832BA61B}" destId="{8481166A-3CC5-40A0-8B60-552CF32AFE9F}" srcOrd="0" destOrd="0" parTransId="{40BF2816-1A67-4BF6-8CCA-8E323421B578}" sibTransId="{D72EDA26-0B8D-426E-9CF5-114ACE45944C}"/>
    <dgm:cxn modelId="{2DBA9396-7D2D-4BA4-B2A3-A7804DC49B7C}" type="presOf" srcId="{73339B6B-00F2-41EE-B5EE-935E41876EB8}" destId="{2FFBA365-318F-4E58-8107-2695891D4D3B}" srcOrd="0" destOrd="0" presId="urn:microsoft.com/office/officeart/2005/8/layout/radial6"/>
    <dgm:cxn modelId="{04DFA80D-96FA-41BD-8EC9-08C06E0CC7DD}" type="presOf" srcId="{6AF50222-C300-48F0-B634-5FE9F38FA3C2}" destId="{16AC56DC-9E99-4B9F-8C84-763D968CC703}" srcOrd="0" destOrd="0" presId="urn:microsoft.com/office/officeart/2005/8/layout/radial6"/>
    <dgm:cxn modelId="{355A2CC6-8E90-41E8-AF41-D1405C7FB089}" type="presOf" srcId="{DBEE698A-C958-4528-9201-46AD067F5F29}" destId="{9CE9DC60-4100-41A3-ACE3-E68E19E26E17}" srcOrd="0" destOrd="0" presId="urn:microsoft.com/office/officeart/2005/8/layout/radial6"/>
    <dgm:cxn modelId="{1A32ED76-3ABE-4824-84C8-18D53D10ED15}" type="presOf" srcId="{8481166A-3CC5-40A0-8B60-552CF32AFE9F}" destId="{C6A41BF9-58EF-4891-AF69-4AF18A4C7D56}" srcOrd="0" destOrd="0" presId="urn:microsoft.com/office/officeart/2005/8/layout/radial6"/>
    <dgm:cxn modelId="{0DA9EFD6-AA20-40A0-811C-A0A0586F4B7C}" srcId="{8481166A-3CC5-40A0-8B60-552CF32AFE9F}" destId="{4D0EFD69-501F-43DA-88E3-C6659447BBCB}" srcOrd="3" destOrd="0" parTransId="{11076916-3336-4D6A-9FF8-9C1107F67017}" sibTransId="{49666991-3439-4D5A-8CF1-304439595A1A}"/>
    <dgm:cxn modelId="{B2FF8EC2-A266-4D9A-BE43-BE2B8EF94CEB}" srcId="{8481166A-3CC5-40A0-8B60-552CF32AFE9F}" destId="{145A151F-F6FF-4CE8-A5AB-FFA587EE3E41}" srcOrd="0" destOrd="0" parTransId="{0CDA26C4-94F0-4A33-AA25-6C64B10F5FF9}" sibTransId="{96D6872E-56FD-4424-B2BA-ECF35C19AC06}"/>
    <dgm:cxn modelId="{88FB375A-3224-4B98-8050-C28C46EFC40D}" type="presOf" srcId="{8E394234-E5F3-4D23-BAE0-2451832BA61B}" destId="{74551B2B-666F-4650-8E59-A7FEB95A5B00}" srcOrd="0" destOrd="0" presId="urn:microsoft.com/office/officeart/2005/8/layout/radial6"/>
    <dgm:cxn modelId="{163B8900-640D-4A4C-9B0A-8D23DDCA1396}" type="presOf" srcId="{57195728-F0D4-45C9-9FB0-0D87498AF1A5}" destId="{E63FA086-F76F-43E1-9A21-DA0DA411148C}" srcOrd="0" destOrd="0" presId="urn:microsoft.com/office/officeart/2005/8/layout/radial6"/>
    <dgm:cxn modelId="{62C5A85D-F7C8-4431-B4BF-24A4D2462E7D}" srcId="{8481166A-3CC5-40A0-8B60-552CF32AFE9F}" destId="{C4259968-95DD-413E-807E-2C9B0EB0AE2F}" srcOrd="4" destOrd="0" parTransId="{2BB8A24A-A723-42AE-82D3-AC872D3478EB}" sibTransId="{14438EDE-EB2E-40F3-B0A8-C554A478FEBB}"/>
    <dgm:cxn modelId="{B70B9AAB-658B-4A90-B342-7D792C89F4DA}" type="presOf" srcId="{49666991-3439-4D5A-8CF1-304439595A1A}" destId="{5866818C-F7F1-45BB-B53D-40655349AA9C}" srcOrd="0" destOrd="0" presId="urn:microsoft.com/office/officeart/2005/8/layout/radial6"/>
    <dgm:cxn modelId="{D5B033C6-1111-4599-BEC4-12AC6925338F}" type="presParOf" srcId="{74551B2B-666F-4650-8E59-A7FEB95A5B00}" destId="{C6A41BF9-58EF-4891-AF69-4AF18A4C7D56}" srcOrd="0" destOrd="0" presId="urn:microsoft.com/office/officeart/2005/8/layout/radial6"/>
    <dgm:cxn modelId="{39A2C91E-1382-4B31-8B77-791A653A4A33}" type="presParOf" srcId="{74551B2B-666F-4650-8E59-A7FEB95A5B00}" destId="{7D065CD2-BDD9-4542-A078-D6C91CFBB663}" srcOrd="1" destOrd="0" presId="urn:microsoft.com/office/officeart/2005/8/layout/radial6"/>
    <dgm:cxn modelId="{F150F884-9C6B-4F3C-99E0-2E823C16E589}" type="presParOf" srcId="{74551B2B-666F-4650-8E59-A7FEB95A5B00}" destId="{1D4DF25A-BF1E-4F87-85CD-09DD9D3A7477}" srcOrd="2" destOrd="0" presId="urn:microsoft.com/office/officeart/2005/8/layout/radial6"/>
    <dgm:cxn modelId="{37F4CFFE-4D2B-48F2-B6B8-D728E282555D}" type="presParOf" srcId="{74551B2B-666F-4650-8E59-A7FEB95A5B00}" destId="{D1A76D90-CD06-4A31-8D22-5830636B65F2}" srcOrd="3" destOrd="0" presId="urn:microsoft.com/office/officeart/2005/8/layout/radial6"/>
    <dgm:cxn modelId="{A118B290-94E7-4623-8D09-23C6E095D3F7}" type="presParOf" srcId="{74551B2B-666F-4650-8E59-A7FEB95A5B00}" destId="{16AC56DC-9E99-4B9F-8C84-763D968CC703}" srcOrd="4" destOrd="0" presId="urn:microsoft.com/office/officeart/2005/8/layout/radial6"/>
    <dgm:cxn modelId="{CEE15110-41F9-42A2-A750-19C1EE518437}" type="presParOf" srcId="{74551B2B-666F-4650-8E59-A7FEB95A5B00}" destId="{5FF97CF9-94CF-4E94-9236-DCDBF0402D02}" srcOrd="5" destOrd="0" presId="urn:microsoft.com/office/officeart/2005/8/layout/radial6"/>
    <dgm:cxn modelId="{718DEC94-EE11-4545-A07B-4C0C876ADB0A}" type="presParOf" srcId="{74551B2B-666F-4650-8E59-A7FEB95A5B00}" destId="{9CE9DC60-4100-41A3-ACE3-E68E19E26E17}" srcOrd="6" destOrd="0" presId="urn:microsoft.com/office/officeart/2005/8/layout/radial6"/>
    <dgm:cxn modelId="{A30AB7C5-CE1E-4DC2-92BA-141775E4705E}" type="presParOf" srcId="{74551B2B-666F-4650-8E59-A7FEB95A5B00}" destId="{2FFBA365-318F-4E58-8107-2695891D4D3B}" srcOrd="7" destOrd="0" presId="urn:microsoft.com/office/officeart/2005/8/layout/radial6"/>
    <dgm:cxn modelId="{BBD334C8-F32A-4E34-9E01-42C58EF3D958}" type="presParOf" srcId="{74551B2B-666F-4650-8E59-A7FEB95A5B00}" destId="{80DEE0AF-3EAE-45E4-B03A-EF410B7A7084}" srcOrd="8" destOrd="0" presId="urn:microsoft.com/office/officeart/2005/8/layout/radial6"/>
    <dgm:cxn modelId="{28D5E28E-4E76-4894-A61A-3C4BE4EE348F}" type="presParOf" srcId="{74551B2B-666F-4650-8E59-A7FEB95A5B00}" destId="{E63FA086-F76F-43E1-9A21-DA0DA411148C}" srcOrd="9" destOrd="0" presId="urn:microsoft.com/office/officeart/2005/8/layout/radial6"/>
    <dgm:cxn modelId="{B90F6B7B-AA76-42DA-B5BC-88D4F275B0A3}" type="presParOf" srcId="{74551B2B-666F-4650-8E59-A7FEB95A5B00}" destId="{E161D951-B3E0-407B-B6BE-95D5CEA11FD4}" srcOrd="10" destOrd="0" presId="urn:microsoft.com/office/officeart/2005/8/layout/radial6"/>
    <dgm:cxn modelId="{4E2E6F9B-55EB-4E03-90FF-41BC3105AFD1}" type="presParOf" srcId="{74551B2B-666F-4650-8E59-A7FEB95A5B00}" destId="{483E7ACC-AC2E-451F-B47E-933F748E6122}" srcOrd="11" destOrd="0" presId="urn:microsoft.com/office/officeart/2005/8/layout/radial6"/>
    <dgm:cxn modelId="{8F2F14D5-67C1-4553-AE4C-89EA6BF5799E}" type="presParOf" srcId="{74551B2B-666F-4650-8E59-A7FEB95A5B00}" destId="{5866818C-F7F1-45BB-B53D-40655349AA9C}" srcOrd="12" destOrd="0" presId="urn:microsoft.com/office/officeart/2005/8/layout/radial6"/>
    <dgm:cxn modelId="{C0FBFF57-2CF1-4456-B1F1-84FFE68C8CD0}" type="presParOf" srcId="{74551B2B-666F-4650-8E59-A7FEB95A5B00}" destId="{E6A72B64-0406-4578-8EF1-A48D88370CFA}" srcOrd="13" destOrd="0" presId="urn:microsoft.com/office/officeart/2005/8/layout/radial6"/>
    <dgm:cxn modelId="{A1665596-A1F9-4F19-A013-73D1E4B9255B}" type="presParOf" srcId="{74551B2B-666F-4650-8E59-A7FEB95A5B00}" destId="{010C4E3A-B2F7-4AED-B80A-1A976CD62682}" srcOrd="14" destOrd="0" presId="urn:microsoft.com/office/officeart/2005/8/layout/radial6"/>
    <dgm:cxn modelId="{81433489-8964-460F-B6D1-29CFF7EED68D}" type="presParOf" srcId="{74551B2B-666F-4650-8E59-A7FEB95A5B00}" destId="{45B46BF4-E41B-4D11-8F17-3D8997E7039C}" srcOrd="15" destOrd="0" presId="urn:microsoft.com/office/officeart/2005/8/layout/radial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32EE3D-3883-4316-8416-B89AE60CD019}" type="datetimeFigureOut">
              <a:rPr lang="en-US" smtClean="0"/>
              <a:pPr/>
              <a:t>10/3/2019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A5FA1-250A-42A7-997D-5322F1B18002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A5FA1-250A-42A7-997D-5322F1B18002}" type="slidenum">
              <a:rPr lang="en-IN" smtClean="0"/>
              <a:pPr/>
              <a:t>6</a:t>
            </a:fld>
            <a:endParaRPr lang="en-I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A5FA1-250A-42A7-997D-5322F1B18002}" type="slidenum">
              <a:rPr lang="en-IN" smtClean="0"/>
              <a:pPr/>
              <a:t>30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295400"/>
            <a:ext cx="7924800" cy="2362200"/>
          </a:xfrm>
        </p:spPr>
        <p:txBody>
          <a:bodyPr>
            <a:noAutofit/>
          </a:bodyPr>
          <a:lstStyle/>
          <a:p>
            <a:r>
              <a:rPr lang="en-IN" dirty="0" smtClean="0">
                <a:solidFill>
                  <a:srgbClr val="00B0F0"/>
                </a:solidFill>
              </a:rPr>
              <a:t/>
            </a:r>
            <a:br>
              <a:rPr lang="en-IN" dirty="0" smtClean="0">
                <a:solidFill>
                  <a:srgbClr val="00B0F0"/>
                </a:solidFill>
              </a:rPr>
            </a:br>
            <a:r>
              <a:rPr lang="en-IN" dirty="0" smtClean="0">
                <a:solidFill>
                  <a:srgbClr val="00B0F0"/>
                </a:solidFill>
              </a:rPr>
              <a:t/>
            </a:r>
            <a:br>
              <a:rPr lang="en-IN" dirty="0" smtClean="0">
                <a:solidFill>
                  <a:srgbClr val="00B0F0"/>
                </a:solidFill>
              </a:rPr>
            </a:br>
            <a:r>
              <a:rPr lang="en-IN" dirty="0" smtClean="0">
                <a:solidFill>
                  <a:srgbClr val="00B0F0"/>
                </a:solidFill>
              </a:rPr>
              <a:t/>
            </a:r>
            <a:br>
              <a:rPr lang="en-IN" dirty="0" smtClean="0">
                <a:solidFill>
                  <a:srgbClr val="00B0F0"/>
                </a:solidFill>
              </a:rPr>
            </a:br>
            <a:r>
              <a:rPr lang="en-IN" dirty="0" smtClean="0">
                <a:solidFill>
                  <a:srgbClr val="00B0F0"/>
                </a:solidFill>
              </a:rPr>
              <a:t/>
            </a:r>
            <a:br>
              <a:rPr lang="en-IN" dirty="0" smtClean="0">
                <a:solidFill>
                  <a:srgbClr val="00B0F0"/>
                </a:solidFill>
              </a:rPr>
            </a:br>
            <a:r>
              <a:rPr lang="ta-IN" dirty="0" smtClean="0">
                <a:solidFill>
                  <a:srgbClr val="00B0F0"/>
                </a:solidFill>
              </a:rPr>
              <a:t>பள்ளி முன்பருவக் கல்வி</a:t>
            </a:r>
            <a:endParaRPr lang="en-IN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94360"/>
          </a:xfrm>
        </p:spPr>
        <p:txBody>
          <a:bodyPr/>
          <a:lstStyle/>
          <a:p>
            <a:pPr algn="ctr"/>
            <a:r>
              <a:rPr lang="en-IN" dirty="0" smtClean="0">
                <a:solidFill>
                  <a:srgbClr val="7030A0"/>
                </a:solidFill>
              </a:rPr>
              <a:t>விளையாட்டு</a:t>
            </a:r>
            <a:endParaRPr lang="en-IN" dirty="0">
              <a:solidFill>
                <a:srgbClr val="7030A0"/>
              </a:solidFill>
            </a:endParaRPr>
          </a:p>
        </p:txBody>
      </p:sp>
      <p:pic>
        <p:nvPicPr>
          <p:cNvPr id="3" name="Content Placeholder 4" descr=" activity area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9000" y="1905000"/>
            <a:ext cx="4495800" cy="337185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1000" y="1066800"/>
            <a:ext cx="30480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குழந்தைகளை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குழுவாகப்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பிரித்து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விளையாட்டின்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மூலமாக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ஆராயவும்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சோதனை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செய்யவும்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சுதந்திரம்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வழங்கப்படும்போது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விருப்பமுடனும்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மகிழ்வுடனும்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ஈடுபடுவர்</a:t>
            </a:r>
            <a:endParaRPr lang="en-U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Courier New" pitchFamily="49" charset="0"/>
              <a:buChar char="o"/>
            </a:pPr>
            <a:endParaRPr lang="en-U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Courier New" pitchFamily="49" charset="0"/>
              <a:buChar char="o"/>
            </a:pP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விளையாட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இடப்பற்றாக்குறை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இருப்பின்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குழந்தைகளை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சுழற்சி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முறையில்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செயல்பாடுகளில்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ஈடுபடுத்தலாம்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Courier New" pitchFamily="49" charset="0"/>
              <a:buChar char="o"/>
            </a:pPr>
            <a:endParaRPr lang="en-U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Courier New" pitchFamily="49" charset="0"/>
              <a:buChar char="o"/>
            </a:pPr>
            <a:endParaRPr lang="en-IN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94360"/>
          </a:xfrm>
        </p:spPr>
        <p:txBody>
          <a:bodyPr>
            <a:normAutofit/>
          </a:bodyPr>
          <a:lstStyle/>
          <a:p>
            <a:pPr algn="ctr"/>
            <a:r>
              <a:rPr lang="en-IN" sz="2800" dirty="0" err="1" smtClean="0">
                <a:solidFill>
                  <a:srgbClr val="7030A0"/>
                </a:solidFill>
              </a:rPr>
              <a:t>அச்சு</a:t>
            </a:r>
            <a:r>
              <a:rPr lang="en-IN" sz="2800" dirty="0" smtClean="0">
                <a:solidFill>
                  <a:srgbClr val="7030A0"/>
                </a:solidFill>
              </a:rPr>
              <a:t> </a:t>
            </a:r>
            <a:r>
              <a:rPr lang="en-IN" sz="2800" dirty="0" err="1" smtClean="0">
                <a:solidFill>
                  <a:srgbClr val="7030A0"/>
                </a:solidFill>
              </a:rPr>
              <a:t>செறிந்த</a:t>
            </a:r>
            <a:r>
              <a:rPr lang="en-IN" sz="2800" dirty="0" smtClean="0">
                <a:solidFill>
                  <a:srgbClr val="7030A0"/>
                </a:solidFill>
              </a:rPr>
              <a:t> </a:t>
            </a:r>
            <a:r>
              <a:rPr lang="en-IN" sz="2800" dirty="0" err="1" smtClean="0">
                <a:solidFill>
                  <a:srgbClr val="7030A0"/>
                </a:solidFill>
              </a:rPr>
              <a:t>வகுப்பறைச்</a:t>
            </a:r>
            <a:r>
              <a:rPr lang="en-IN" sz="2800" dirty="0" smtClean="0">
                <a:solidFill>
                  <a:srgbClr val="7030A0"/>
                </a:solidFill>
              </a:rPr>
              <a:t> </a:t>
            </a:r>
            <a:r>
              <a:rPr lang="en-IN" sz="2800" dirty="0" err="1" smtClean="0">
                <a:solidFill>
                  <a:srgbClr val="7030A0"/>
                </a:solidFill>
              </a:rPr>
              <a:t>சூழல்</a:t>
            </a:r>
            <a:endParaRPr lang="en-IN" sz="3200" dirty="0">
              <a:solidFill>
                <a:srgbClr val="7030A0"/>
              </a:solidFill>
            </a:endParaRPr>
          </a:p>
        </p:txBody>
      </p:sp>
      <p:pic>
        <p:nvPicPr>
          <p:cNvPr id="3" name="Content Placeholder 4" descr="Theme boar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86200" y="1828800"/>
            <a:ext cx="4114800" cy="32766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990600"/>
            <a:ext cx="38862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வகுப்பறைச் சூழலில் அச்சிட்ட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சுவரொட்டிகள்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படங்கள்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முகப்புச் சீட்டுகள்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குறிப்புகள்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சூழலில்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காணப்படும்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பொருள்கள்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ஆசிரியரால்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தயாரிக்கப்பட்ட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செலவில்லா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விலை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மலிவான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கற்பித்தல்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பொருள்கள்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போன்றவை இருப்பதை 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றுதிப்படுத்துவதன் மூலம் குழந்தைகளிடையே அச்செழுத்து சார்ந்த விழிப்புணர்வை ஏற்படுத்த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IN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ta-IN" sz="2000" dirty="0" smtClean="0">
                <a:solidFill>
                  <a:srgbClr val="7030A0"/>
                </a:solidFill>
              </a:rPr>
              <a:t>உடல் மற்றும் உடலியக்க வளர்ச்சிக்கான செயல்பாடுகள்</a:t>
            </a:r>
            <a:r>
              <a:rPr lang="en-IN" sz="2000" dirty="0" smtClean="0">
                <a:solidFill>
                  <a:srgbClr val="7030A0"/>
                </a:solidFill>
              </a:rPr>
              <a:t/>
            </a:r>
            <a:br>
              <a:rPr lang="en-IN" sz="2000" dirty="0" smtClean="0">
                <a:solidFill>
                  <a:srgbClr val="7030A0"/>
                </a:solidFill>
              </a:rPr>
            </a:br>
            <a:endParaRPr lang="en-IN" sz="2000" dirty="0">
              <a:solidFill>
                <a:srgbClr val="7030A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2EFE732-F527-4205-84A3-1CBB008F628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24400" y="1447800"/>
            <a:ext cx="3331029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0600" y="3581400"/>
            <a:ext cx="3288095" cy="24384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1295400"/>
            <a:ext cx="4724400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a-IN" sz="2000" dirty="0" smtClean="0">
                <a:solidFill>
                  <a:srgbClr val="FF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பெருந்தசை வளர்ச்சிக்கான செயல்பாடுக</a:t>
            </a:r>
            <a:r>
              <a:rPr lang="en-IN" sz="2000" dirty="0" err="1" smtClean="0">
                <a:solidFill>
                  <a:srgbClr val="FF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ள்</a:t>
            </a:r>
            <a:endParaRPr lang="en-IN" sz="2000" dirty="0" smtClean="0">
              <a:solidFill>
                <a:srgbClr val="FF33CC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IN" dirty="0" smtClean="0">
              <a:solidFill>
                <a:srgbClr val="FF33CC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பிடித்தல்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ஓடுதல்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குதித்தல்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தாவிக் குதித்தல்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சமநிலைப்படுத்துதல்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smtClean="0"/>
              <a:t>(Balancing)</a:t>
            </a:r>
          </a:p>
          <a:p>
            <a:endParaRPr lang="en-IN" dirty="0"/>
          </a:p>
        </p:txBody>
      </p:sp>
      <p:sp>
        <p:nvSpPr>
          <p:cNvPr id="6" name="Rectangle 5"/>
          <p:cNvSpPr/>
          <p:nvPr/>
        </p:nvSpPr>
        <p:spPr>
          <a:xfrm>
            <a:off x="0" y="2971800"/>
            <a:ext cx="4648200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IN" dirty="0" smtClean="0">
              <a:solidFill>
                <a:srgbClr val="FF33CC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en-IN" dirty="0" smtClean="0">
              <a:solidFill>
                <a:srgbClr val="FF33CC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ta-IN" dirty="0" smtClean="0">
                <a:solidFill>
                  <a:srgbClr val="FF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நுண்தசை வளர்ச்சிக்</a:t>
            </a:r>
            <a:r>
              <a:rPr lang="en-IN" dirty="0" err="1" smtClean="0">
                <a:solidFill>
                  <a:srgbClr val="FF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கான</a:t>
            </a:r>
            <a:r>
              <a:rPr lang="en-IN" dirty="0" smtClean="0">
                <a:solidFill>
                  <a:srgbClr val="FF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solidFill>
                  <a:srgbClr val="FF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செயல்பாடுகள்</a:t>
            </a:r>
            <a:r>
              <a:rPr lang="en-IN" dirty="0" smtClean="0">
                <a:solidFill>
                  <a:srgbClr val="FF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- </a:t>
            </a:r>
            <a:r>
              <a:rPr lang="ta-IN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கண்</a:t>
            </a:r>
            <a:r>
              <a:rPr lang="en-IN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கை</a:t>
            </a:r>
            <a:r>
              <a:rPr lang="ta-IN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ஒருங்கிணைவு</a:t>
            </a:r>
            <a:endParaRPr lang="en-IN" dirty="0" smtClean="0">
              <a:solidFill>
                <a:srgbClr val="0070C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IN" dirty="0" smtClean="0">
              <a:solidFill>
                <a:srgbClr val="0070C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மணிகளைக்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கோர்த்தல்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கிழித்தல்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ஒட்டுதல்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களிமண்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தூரிகை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மெழுகு, பென்சில்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பயன்படுத்தி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மேற்கொள்ளப்படும்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கலைச் செயல்பாடுக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ள்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IN" dirty="0" smtClean="0">
              <a:solidFill>
                <a:srgbClr val="FF33CC"/>
              </a:solidFill>
            </a:endParaRPr>
          </a:p>
          <a:p>
            <a:r>
              <a:rPr lang="en-IN" dirty="0" err="1" smtClean="0">
                <a:solidFill>
                  <a:srgbClr val="FF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உடல்நலம்,சுகாதாரம்</a:t>
            </a:r>
            <a:r>
              <a:rPr lang="en-IN" dirty="0" smtClean="0">
                <a:solidFill>
                  <a:srgbClr val="FF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solidFill>
                  <a:srgbClr val="FF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மற்றும்</a:t>
            </a:r>
            <a:r>
              <a:rPr lang="en-IN" dirty="0" smtClean="0">
                <a:solidFill>
                  <a:srgbClr val="FF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solidFill>
                  <a:srgbClr val="FF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ஊட்டச்சத்து</a:t>
            </a:r>
            <a:endParaRPr lang="en-IN" dirty="0">
              <a:solidFill>
                <a:srgbClr val="FF33CC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1600" y="5334000"/>
            <a:ext cx="3048000" cy="500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IN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304800"/>
            <a:ext cx="81355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2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சமூக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மனவெழுச்சி வளர்ச்சிக்கான செயல்பாடுகள்</a:t>
            </a:r>
            <a:endParaRPr kumimoji="0" lang="ta-IN" sz="40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71600" y="914400"/>
            <a:ext cx="5082536" cy="38040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Rectangle 4"/>
          <p:cNvSpPr/>
          <p:nvPr/>
        </p:nvSpPr>
        <p:spPr>
          <a:xfrm>
            <a:off x="304800" y="4953000"/>
            <a:ext cx="7543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தனது முறை வரும்வரை காத்திருத்தல்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பகிர்ந்து கொள்ளல்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பிறருக்கு உதவுதல்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தன் மற்றும் பிறரின் உணர்வுகளை அடையாளம் காணல்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பரிவு மற்றும் பிறர் நிலையிலிருந்து தன்னை வைத்துப் பார்த்தல்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போன்றவற்றை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வளர்க்கும்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செயல்பாடுகள்</a:t>
            </a: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810000"/>
            <a:ext cx="678180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பல்வேறு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வயதுடைய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குழந்தைகளை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ஒருங்கிணைத்து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சிறு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அமைத்து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புத்தகம்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வாசிக்கச்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செய்தல்</a:t>
            </a: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போலச்செய்தல்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செயல்பாட்டிற்கு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உரிய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பொருள்கள்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புத்தகங்கள்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வழங்குதல்</a:t>
            </a: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சொந்த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சமூக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கதைகளை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உருவாக்குதல்</a:t>
            </a: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ஒருவர்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கூறுவதைக்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கவனித்து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விளையாடுதல்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எ.கா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சைமன்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கூறுகிறான்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04800"/>
            <a:ext cx="5497584" cy="36531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764024"/>
            <a:ext cx="754380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ள்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தெரிவு செய்யவும்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முடிவு எடுக்கவும் பிறரின் உரிமைகளையும்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கண்ணோட்டத்தையும் புரிந்துகொள்ள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வும்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வாய்ப்புகளை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வழங்கும்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சுதந்திரமான விளையாட்டுச் செயல்பாடுக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ளை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அளித்தல்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உணர்ச்சிப் பாதுகாப்பு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நேர்மறையான தற்கருத்து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பிறருக்கு மரியாதை செலுத்துதல் போன்றவற்றின் வளர்ச்சிக்கு இதமான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ஆதரவு அளிக்கக் கூடிய பெரியோர்களுடனான உறவு முக்கியத்துவ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த்தை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வலியுறுத்தும்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செயல்பாடுகளை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வழங்குதல்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ஆர்வத்தைத்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தூண்டும்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சிறுகுழுச்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செயல்பாடுகளில்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ஈடுபடுத்துதல்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சமூக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இடைவினைகளை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மேம்படுத்தும்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குழந்தைகளின்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வளர்ச்சி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நிலைகளுக்கேற்ப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செயல்பாடுகளை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வழங்குதல்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IN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04800" y="228600"/>
            <a:ext cx="228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N" sz="24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தொடர்ச்சி</a:t>
            </a:r>
            <a:r>
              <a:rPr lang="en-IN" sz="24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.......</a:t>
            </a:r>
            <a:endParaRPr kumimoji="0" lang="ta-IN" sz="3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9383A9C7-ABD3-4B3D-938A-A61F7DE6AA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1524000"/>
            <a:ext cx="3657600" cy="4060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228600"/>
            <a:ext cx="8077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படைப்பாற்றல் கலை மற்றும் வெளிப்பாட்டிற்கான செயல்பாடுகள்</a:t>
            </a:r>
            <a:endParaRPr kumimoji="0" lang="ta-IN" sz="3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1" y="1143000"/>
            <a:ext cx="38862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பாடுதல்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நடனம்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ஆடுதல்</a:t>
            </a:r>
            <a:endParaRPr lang="en-U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கலை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கைவினை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பொருள்கள்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செய்தல்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கிறுக்குதல்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வண்ணமிடுதல்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வரைதல்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களிமண்ணில் மாதிரிகள் செய்தல்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மணலில்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விளையாடும்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விளையாட்டுகள்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நீர்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விளையாட்டுகள்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இயற்கை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நடைப்பயணம்</a:t>
            </a:r>
            <a:endParaRPr lang="en-IN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600" y="1752600"/>
            <a:ext cx="3667189" cy="3352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" y="0"/>
            <a:ext cx="8077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28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மொழி வளர்ச்சி மற்றும் ஆரம்ப எழுத்தறிவிற்கான செயல்பாடுகள்</a:t>
            </a:r>
            <a:endParaRPr kumimoji="0" lang="ta-IN" sz="40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114800" y="1295400"/>
            <a:ext cx="40386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கதை சொல்லுதல்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பாடல்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பங்கேற்று நடித்தல்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நாடகம் நடித்தல் போன்ற செயல்பாடுகள் மூலம் பேசவும்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கேட்கவும்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பகிரவும்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தங்கள் அனுபவங்களை மற்ற குழந்தைகள் மற்றும் பெரியவர்களிடம் கூறவும் அதிகளவு வாய்ப்புகள் அளிக்கப்பட்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டு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அவர்களின் தகவல் தொடர்புத் திற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னை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மேம்படுத்துதல்</a:t>
            </a:r>
            <a:endParaRPr lang="en-IN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457200" y="1600200"/>
            <a:ext cx="70104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en-I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ta-I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சூழலில் ஒலியை அடையாளம் காணல்</a:t>
            </a:r>
            <a:endParaRPr lang="en-US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சொற்களுக்குள்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ஒலிகளின்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வடிவங்களை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அடையாளம்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காணல்</a:t>
            </a:r>
            <a:endParaRPr lang="en-US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ta-I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சொற்களின் முதல் மற்றும் இறுதியில் வரும் ஒலிகளை அடையாளம் காணல்</a:t>
            </a:r>
            <a:endParaRPr lang="en-US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kumimoji="0" lang="ta-I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குழந்தைகள் தாங்கள் காணும் காட்சி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வடிவங்கள்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</a:t>
            </a:r>
            <a:r>
              <a:rPr kumimoji="0" lang="ta-I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எழுத்துகளுடன் ஒலியைத்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தொடர்புபடுத்தி கற்றல்</a:t>
            </a:r>
            <a:r>
              <a:rPr kumimoji="0" lang="ta-I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457200"/>
            <a:ext cx="6705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a-IN" sz="28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ஒலிப்பு விழிப்புணர்வை வளர்க்க உதவும்</a:t>
            </a:r>
            <a:r>
              <a:rPr lang="ta-IN" sz="32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8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செயல்பாடுகள் </a:t>
            </a:r>
            <a:endParaRPr lang="en-IN" sz="2800" b="1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2400" y="914400"/>
            <a:ext cx="7772400" cy="452431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ta-IN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வார்த்தை விழிப்புணர்வு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kumimoji="0" lang="ta-IN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வார்த்தையின் கருத்தியலைப் புரிந்து கொள்ளுதல்.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ta-IN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எந்த வார்த்தை நீளமானது சிங்கம்/காண்டாமிருகம்.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ta-IN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ஒரே சீராக அமைத்தல்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ஓர்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அசைச்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சொற்களை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ஒலித்துப்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பார்த்தல்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எ.கா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கை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தை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பை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மை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ta-IN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ஒரே மாதிரியான ஓசையுடைய சொற்களைக் கேட்டல், அவற்றைக் கொண்டு புதிய வார்த்தைகளை உருவாக்குதல்</a:t>
            </a:r>
            <a:r>
              <a:rPr kumimoji="0" lang="ta-IN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kumimoji="0" lang="ta-IN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எ.கா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எப்படி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இப்படி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அப்படி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239000" cy="762000"/>
          </a:xfrm>
        </p:spPr>
        <p:txBody>
          <a:bodyPr/>
          <a:lstStyle/>
          <a:p>
            <a:pPr algn="ctr"/>
            <a:r>
              <a:rPr lang="ta-IN" sz="36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கற்றல் நோக்கங்கள்</a:t>
            </a:r>
            <a:endParaRPr lang="en-IN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10600" cy="6096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ழலையர் கல்வியை வரையறுத்தல்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மழலையர் கல்வியில் பயன்படுத்தும் கற்பித்தல்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50000"/>
              </a:lnSpc>
              <a:buNone/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முறையை விவரித்தல்.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மழலையர் கல்வியின் அவசியத்தையும் முக்கியத்துவத்தையும் 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50000"/>
              </a:lnSpc>
              <a:buNone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விவரித்தல்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மழலையர் கல்வியில் மதிப்பீட்டைப் புரிந்து கொண்டு செயல் விளக்கமளித்தல்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மழலையர் கல்வியில் பெற்றோர் மற்றும் சமூகத்தின் பங்கைக் குறிப்பிட்டுக் காட்டுதல்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மழலையர் கல்வியிலிருந்து தொடக்கப் பள்ளிக்குச் 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50000"/>
              </a:lnSpc>
              <a:buNone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செல்லும் குழந்தைகளுக்காக மேற்கொள்ள வேண்டிய இணைப்பு மாற்றத்தை விவரித்தல்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447800"/>
            <a:ext cx="6629400" cy="5505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ta-IN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ஒன்றாக இணைத்தல்</a:t>
            </a:r>
            <a:r>
              <a:rPr lang="en-US" b="1" dirty="0" smtClean="0">
                <a:solidFill>
                  <a:srgbClr val="22222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</a:t>
            </a:r>
            <a:r>
              <a:rPr lang="en-US" dirty="0" smtClean="0">
                <a:solidFill>
                  <a:srgbClr val="22222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dirty="0" smtClean="0">
                <a:solidFill>
                  <a:srgbClr val="22222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ஆரம்பிக்கும் மற்றும் முடிக்கும் ஓசைகளை ஒன்றாக இணைத்தல்</a:t>
            </a:r>
            <a:r>
              <a:rPr lang="en-US" dirty="0" smtClean="0">
                <a:solidFill>
                  <a:srgbClr val="22222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en-US" dirty="0" err="1" smtClean="0">
                <a:solidFill>
                  <a:srgbClr val="22222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எ.கா</a:t>
            </a:r>
            <a:r>
              <a:rPr lang="en-US" dirty="0" smtClean="0">
                <a:solidFill>
                  <a:srgbClr val="22222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en-US" dirty="0" err="1" smtClean="0">
                <a:solidFill>
                  <a:srgbClr val="22222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எழுது</a:t>
            </a:r>
            <a:r>
              <a:rPr lang="en-US" dirty="0" smtClean="0">
                <a:solidFill>
                  <a:srgbClr val="22222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மற்றும்</a:t>
            </a:r>
            <a:r>
              <a:rPr lang="en-US" dirty="0" smtClean="0">
                <a:solidFill>
                  <a:srgbClr val="22222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கோல்</a:t>
            </a:r>
            <a:r>
              <a:rPr lang="en-US" dirty="0" smtClean="0">
                <a:solidFill>
                  <a:srgbClr val="22222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smtClean="0">
                <a:solidFill>
                  <a:srgbClr val="22222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= </a:t>
            </a:r>
            <a:r>
              <a:rPr lang="en-US" dirty="0" err="1" smtClean="0">
                <a:solidFill>
                  <a:srgbClr val="22222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எழுதுகோல்</a:t>
            </a:r>
            <a:r>
              <a:rPr lang="en-US" sz="105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105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en-IN" sz="105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ta-IN" sz="2000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பகுத்தல்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</a:t>
            </a:r>
            <a:r>
              <a:rPr lang="en-US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ழந்தையால், சொற்றொடரைச் சொற்களாகப் பகுத்து, ஒவ்வொரு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சொல்லுக்கு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உ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ரிய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ஒலிப்பையும் அறிய இயலும். எ.கா. நான் என் பள்ளியை நேசிக்கிறேன். இந்த வாக்கியத்தில் என்னென்ன சொற்கள் உள்ளன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</a:t>
            </a:r>
          </a:p>
          <a:p>
            <a:pPr lvl="0">
              <a:lnSpc>
                <a:spcPct val="150000"/>
              </a:lnSpc>
            </a:pP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ta-IN" sz="2000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முதல் ஓசையை கண்டறிதல்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ஒரே ஓசையுடன் ஒலிக்கும் வார்த்தைகளை கண்டறிதல். 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எ.கா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அண்டம்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கண்டம்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பண்டம், பல், கல், பனை, மனை, தினை,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en-US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762000"/>
            <a:ext cx="7696200" cy="459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ஒலிப்பு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விழிப்புணர்வைப்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பெற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மாணவர்கள்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பெற்றிருக்க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வேண்டியவை</a:t>
            </a:r>
            <a:endParaRPr lang="ta-IN" b="1" dirty="0" smtClean="0">
              <a:solidFill>
                <a:schemeClr val="accent5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edg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152400" y="1295400"/>
            <a:ext cx="7620000" cy="452431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ta-IN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ஒலியை நீக்குதல்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kumimoji="0" lang="ta-IN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குறிப்பிட்ட ஒலிப்பை நீக்கிய பின், குழந்தையால் ஒரு சொல்லைக் கூற இயலும். எ.கா. செவ்வானம், செவ்/பிரிந்தால் வானம் எனப் பொருள்படும்.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ta-IN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ஒலியினை பதிலீடு செய்தல் மற்றும் கையாளுதல்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ta-IN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பேசும்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</a:t>
            </a:r>
            <a:r>
              <a:rPr kumimoji="0" lang="ta-IN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லிகளைக் குழந்தையால்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பதிலீடு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செய்ய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ta-IN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இயலும். எ.கா. ஒரு வார்த்தையின் முதல் எழுத்தை மாற்றி ஒலித்தல். சீதா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கீதா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படம்-மடம்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edg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304800"/>
            <a:ext cx="7620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err="1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ஆரம்ப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b="1" dirty="0" err="1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நிலை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400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எழுத்தறிவு மற்றும் எண்ணறிவு</a:t>
            </a:r>
            <a:endParaRPr lang="en-IN" sz="2400" b="1" dirty="0">
              <a:solidFill>
                <a:schemeClr val="accent5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1752600"/>
            <a:ext cx="71628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முயற்சியாக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தாளில்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குறியீடுகள்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இடுதல்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கிறுக்குதல்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எழுத்துகள்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அல்லது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எண்களை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எழுதுதல்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மூலம்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தங்களின்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ஒலி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விழிப்புணர்வையும்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எழுத்திற்குரிய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ஓசையையும்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பிரதிபலிக்கிறார்கள்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எழுத்துகளையும்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அவற்றின்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ஒலிகளையும்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கற்றபின்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வார்த்தைகளை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சிறுசிறு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ஒலி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அலகுகளாகப்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பிரித்து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எழுதத்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தொடங்குகின்றனர்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எழுத்துப்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பயிற்சி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முறையாக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இருக்க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வேண்டிய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அவசியம்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இல்லை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U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endParaRPr lang="en-IN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04800" y="914400"/>
            <a:ext cx="7086600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முன்பருவத்தில் எழுதுவதற்கான ஆயத்த பயிற்சி</a:t>
            </a:r>
            <a:endParaRPr kumimoji="0" lang="ta-IN" sz="36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edg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457200" y="2209800"/>
            <a:ext cx="6934200" cy="359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ta-I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குழந்தைகளின் முன்னிலையில் வாங்க வேண்டிய பொருள்களின் பட்டியல் தயாரித்தல்</a:t>
            </a:r>
            <a:endParaRPr lang="en-IN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ta-I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நண்பனுக்கு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</a:t>
            </a:r>
            <a:r>
              <a:rPr kumimoji="0" lang="ta-I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பெற்றோருக்கு கடிதம் எழுதுதல்</a:t>
            </a:r>
            <a:endParaRPr kumimoji="0" lang="en-I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ta-I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குழந்தைகள்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உருவாக்கிய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கதையை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விளக்க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அட்டையில்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கரும்பலகையில்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எழுதுதல்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533400"/>
            <a:ext cx="7239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a-IN" sz="24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அன்றாட வாழ்வியல் செயல்பாடுகளை எழுதுதலுடன் தொடர்புபடுத்</a:t>
            </a:r>
            <a:r>
              <a:rPr lang="en-IN" sz="24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தும்</a:t>
            </a:r>
            <a:r>
              <a:rPr lang="ta-IN" sz="24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செயல்பாடுக</a:t>
            </a:r>
            <a:r>
              <a:rPr lang="en-IN" sz="24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ள்</a:t>
            </a:r>
            <a:r>
              <a:rPr lang="ta-IN" sz="24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IN" sz="2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0"/>
            <a:ext cx="7848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ta-IN" sz="2400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முன்பருவத்தில் </a:t>
            </a:r>
            <a:r>
              <a:rPr lang="en-IN" sz="2400" b="1" dirty="0" err="1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படிப்பதற்கான</a:t>
            </a:r>
            <a:r>
              <a:rPr lang="ta-IN" sz="2400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400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ஆயத்த பயிற்சி</a:t>
            </a:r>
            <a:endParaRPr lang="ta-IN" sz="3600" dirty="0" smtClean="0">
              <a:solidFill>
                <a:schemeClr val="accent5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533399"/>
            <a:ext cx="762000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கதைப்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புத்தகங்கள் படித்தல்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மொழி விளையாட்டுகள்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விளையாடுதல்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கதை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படக்கதைப்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புத்தகங்களில்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உள்ள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கதை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பாடல்களைப் (உரக்கப் படித்தல், தொடர்கதை) படிக்க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வாய்ப்பளித்தல்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வயதிற்கேற்ற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புத்தகத்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தெரி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வை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குழந்தைகளின் சொந்த அனுபவத்தோடு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தொடர்புபடுத்து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வகுப்பில்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வட்ட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அமர்வு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நேரத்தில்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புத்தகம்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படித்தல்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புத்தகத்தின்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வரிகளுக்கு அடியில் விரல் வைத்துப் படிக்கும்போது எழுதுவதில் அர்த்தம் உள்ளது என்பதை புரிந்து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கொள்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ளல்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குழுவாகச் சேர்ந்து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படி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த்தல்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சாதுரியமான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குறிப்புகளை வழங்கி புத்தகத்தின் கருத்துகளை அவர்கள் உள்வாங்கவும் திரும்ப சொல்வதற்கு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ஏற்பவும்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டுதல்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IN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edg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7924800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கணிதம் கற்றல் ஆயத்த நிலை (அ) ஆரம்ப எண்ணறிவு</a:t>
            </a: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762000"/>
            <a:ext cx="73152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குழந்தைகளிடம்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கணிதத்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திறன்கள்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அவர்களின்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சுற்றுப்புறத்துடனான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அனுபவம்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பெரியவர்கள்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குழந்தைகளுடனான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இடைவினையை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தினசரி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உற்றுநோக்கலின்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அடிப்படையில்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வளர்த்தல்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விளையாட்டில்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ஈடுபடும்போது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காதிதத்தை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பணமாகவும்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நோட்டுப்புத்தகத்தை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நிதிப்பதிவேடாகவும்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தராசில்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நிலைநிறுத்துதல்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எண்ணுதல்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போன்ற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முன்கணித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கருத்துகளை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பயன்படுத்துதல்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மணலில்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குழிதோண்டி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விளையாடுதல்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கிண்ணத்தில்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அளத்தல்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கைகளால்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மணல்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அள்ளுதல்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போன்ற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மணல்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விளையாட்டுகள்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ஒருவரோடு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ஒருவர்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பேசுதல்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போன்றவற்றில்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ஈடுபடும்போது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அளவு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மற்றும்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எண்ணிக்கையை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கருத்தில்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கொள்ளல்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200000"/>
              </a:lnSpc>
            </a:pPr>
            <a:endParaRPr lang="en-IN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edg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685800"/>
            <a:ext cx="7696200" cy="5540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குழந்தைகள்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கட்டமைப்பு விளையாட்டு,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காரணங்களை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வைத்து விளையாடும்போது அவர்கள் பெரியது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சிறியது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நீளம்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குட்டை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போன்ற வார்த்தைகளை அவர்களுக்கே உரித்தான இயல்பான ஆர்வத்தோடும்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உற்சாகத்தோடும் கற்றுக் கொள்கிறார்கள்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U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இத்துடன்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அவர்கள் அமைப்புகள்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அளவீடுகளை ஒப்பிடுதல்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கட்டமைப்புச் சாதனங்களை 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ஒன்றின்மீது ஒன்று அடுக்கி அவற்றை நிலைநிறுத்தல் போன்ற திறன்களையும் கற்றுக் கொள்கிறார்கள்</a:t>
            </a:r>
            <a:endParaRPr lang="en-IN" sz="2000" dirty="0"/>
          </a:p>
        </p:txBody>
      </p:sp>
    </p:spTree>
  </p:cSld>
  <p:clrMapOvr>
    <a:masterClrMapping/>
  </p:clrMapOvr>
  <p:transition>
    <p:wedg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7696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a-IN" sz="2000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கணிதம் கற்றுலுக்கான ஆயத்தம் மற்றும் முன்பருவ எண்ணியல் திறனை </a:t>
            </a:r>
            <a:r>
              <a:rPr lang="ta-IN" sz="2000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வளர்ப்பதற்</a:t>
            </a:r>
            <a:r>
              <a:rPr lang="en-IN" sz="2000" b="1" dirty="0" err="1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கான</a:t>
            </a:r>
            <a:r>
              <a:rPr lang="en-IN" sz="2000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வழிமுறைக</a:t>
            </a:r>
            <a:r>
              <a:rPr lang="en-IN" sz="2000" b="1" dirty="0" err="1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ள்</a:t>
            </a:r>
            <a:endParaRPr lang="en-IN" sz="2000" b="1" dirty="0">
              <a:solidFill>
                <a:schemeClr val="accent5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381000" y="1066800"/>
            <a:ext cx="7391400" cy="557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பொருள்களை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படங்களை குறிப்பிட்ட விதிக்கு ஏற்பப் பொருத்துதல்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 பரிமாணத்திலிருந்து தொடர்ந்து ஒன்றிற்கு மேற்பட்ட பரிமாணங்களைப் பிரித்தல்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ஒன்றிணைத்தல் மற்றும் வகைப்படுத்துதல்</a:t>
            </a:r>
            <a:r>
              <a:rPr kumimoji="0" lang="en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புதிர்களைத் தீர்த்தல்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படங்களை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புதிர்களை பூர்த்தி செய்தல்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வலைப்பின்னல் தடங்களைப் பூர்த்தி செய்தல் மூலம் பிரச்சனையைத் தீர்த்தல்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அமைப்புகள் மற்றும் வடிவங்களை அடையாளம் காணுதல் மற்றும் அமைப்புகளை விரிவாக்கம் செய்தல்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காரணகாரியம் அறியும் செயல்பாடு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 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எதை எதனுடன் சேர்ப்பது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தொடர்பு படுத்தும் செயல்பாடுகள்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புதிர்கள்</a:t>
            </a:r>
            <a:endParaRPr kumimoji="0" lang="ta-I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457200" y="457200"/>
            <a:ext cx="7162800" cy="54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ஒப்பிடுதல் மற்றும் அளவுகள்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எண்ணுருவிற்கும் முன்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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எடுத்துக்காட்டாக அளவு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பெரியது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சிறியது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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எடை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அதிகம்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 -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குறைவு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)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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உயரம்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உயரமான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- 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குட்டையான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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நீளம்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நீளம்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 -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குட்டை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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தூரம்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தொலைவில்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 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அருகில்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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கொள்ளளவு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அதிகம்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-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குறைவு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</a:p>
          <a:p>
            <a:pPr marL="457200" marR="0" lvl="1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"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வரிசைப்படுத்தி நினைவு கூர்தல்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பொருள்களின் வரிசை முறையினைப் புரிந்து கொள்ளுதல்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முதலில் வருவது எது மற்றும் வரிசை முறையினைப் புரிந்துகொள்ள அடித்தளமிடுதல்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அமைவிடத் தொடர்பு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மேலே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 /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கீழே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உயரத்தில்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அடியில்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உள்ளே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வெளியே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நேரான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வளைவான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போன்ற முக்கியமான கணித கருத்துருக்களைப் புரிந்துகொள்ளுதல்.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ஒன்றுக்கொன்று தொடர்பு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பொருள்களின் தொகுப்பினை அவற்றின் எண்ணிக்கையோடு தொடர்புபடுத்துதல்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ஒவ்வொரு பொருளையும் எண்ணுதல்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ஒவ்வொரு பொருளையும் தொட்டு எண்ணுதல்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7620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a-IN" sz="2400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குழந்தைகளின் </a:t>
            </a:r>
            <a:r>
              <a:rPr lang="ta-IN" sz="2400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முன்பருவ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 </a:t>
            </a:r>
            <a:r>
              <a:rPr lang="ta-IN" sz="2400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எண்ணறிவினை உற்றுநோக்கிப் பதிவு </a:t>
            </a:r>
            <a:r>
              <a:rPr lang="ta-IN" sz="2400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செய்ய</a:t>
            </a:r>
            <a:r>
              <a:rPr lang="en-IN" sz="2400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400" b="1" dirty="0" err="1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உதவும்</a:t>
            </a:r>
            <a:r>
              <a:rPr lang="en-IN" sz="2400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400" b="1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குறிகாட்டிக</a:t>
            </a:r>
            <a:r>
              <a:rPr lang="en-IN" sz="2400" b="1" dirty="0" err="1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ள்</a:t>
            </a:r>
            <a:endParaRPr lang="en-IN" sz="2400" b="1" dirty="0">
              <a:solidFill>
                <a:schemeClr val="accent5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228600" y="1143000"/>
            <a:ext cx="7620000" cy="541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சூழலில் காணப்படும் மூலப்பொருள்கள் மற்றும் பிற பொருள்களைப் பயன்படுத்தி அமைப்புகளை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0" i="0" u="none" strike="noStrike" cap="none" normalizeH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உருவாக்குதல்</a:t>
            </a:r>
            <a:r>
              <a:rPr lang="en-IN" sz="2000" dirty="0" smtClean="0">
                <a:solidFill>
                  <a:srgbClr val="22222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கதைகள் மற்றும் பாடல்களில் வரும் தொடர்கள்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அமைப்புகளைக் கண்டறிதல்</a:t>
            </a:r>
            <a:endParaRPr kumimoji="0" lang="en-IN" sz="2000" b="0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பிரச்சனைகளையும் அமைப்புகளையும் விவரிக்க உரிய சொற்களைப்  பயன்படுத்துதல்</a:t>
            </a:r>
            <a:endParaRPr kumimoji="0" lang="en-IN" sz="2000" b="0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ஒன்றுக்கொன்று தொடர்புபடுத்தும் முறையினைப் பயன்படுத்தி பொருள்களைத் தொட்டுணர்ந்து எண்ணக்கூறுதல்</a:t>
            </a:r>
            <a:endParaRPr kumimoji="0" lang="en-IN" sz="2000" b="0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பொருள்கள் எவ்வாறு ஒன்றுபோலவும்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வெவ்வேறாகவும் உள்ளன என்பதை விவரித்தல்</a:t>
            </a:r>
            <a:endParaRPr kumimoji="0" lang="en-IN" sz="2000" b="0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ஒப்பீட்டுச் சொல்லகராதி சொற்களைப் பயன்படுத்துதல்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பெரியது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சிறியது; நீளமானது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குட்டையானது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இரு குழுக்களில் உள்ள பொருள்களின் எண்ணிக்கையை ஒப்பிடுதல்</a:t>
            </a:r>
            <a:endParaRPr kumimoji="0" lang="ta-I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18160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/>
            </a:r>
            <a:br>
              <a:rPr lang="en-IN" dirty="0" smtClean="0"/>
            </a:br>
            <a:r>
              <a:rPr lang="en-IN" dirty="0" smtClean="0"/>
              <a:t> </a:t>
            </a:r>
            <a:r>
              <a:rPr lang="en-IN" dirty="0" err="1" smtClean="0">
                <a:solidFill>
                  <a:schemeClr val="tx2"/>
                </a:solidFill>
              </a:rPr>
              <a:t>செயல்பாடு</a:t>
            </a:r>
            <a:endParaRPr lang="en-IN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914400"/>
            <a:ext cx="8077200" cy="5562600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பங்கேற்பாளர்களை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அவர்களின்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குழந்தைப்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பருவ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நாள்களை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நினைவு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கூர்ந்து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பகிரச்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செய்தல்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மகிழ்வான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செய்தி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வருத்தம்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அளிக்கும்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செய்தி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</a:p>
          <a:p>
            <a:pPr>
              <a:lnSpc>
                <a:spcPct val="200000"/>
              </a:lnSpc>
            </a:pP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இளமைக்கால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நினைவுகள்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எங்ஙனம்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வாழ்நாள்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முழுமைக்கும்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பாதிப்பை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ஏற்படுத்துகின்றன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என்பதைக்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குறித்து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கலந்துரையாடல்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பள்ளியில்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படித்த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கதைகள்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பாடல்கள்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நாம்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வளர்ந்த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பிறகும்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நினைவு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கூறச்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செய்தல்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முதல்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ஐந்து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வயது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வரை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ஏற்படும்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அனுபவங்களின்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முக்கியத்துவத்தை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வலியுறுத்துதல்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200000"/>
              </a:lnSpc>
            </a:pPr>
            <a:endParaRPr lang="en-IN" sz="2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304800"/>
            <a:ext cx="8077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சுற்றுச்சூழல் விழிப்புணர்வு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அறிவியல் சிந்தனை மற்றும் கணிதக் காரணமறிதலுக்கான செயல்பாடுகள்</a:t>
            </a:r>
            <a:endParaRPr kumimoji="0" lang="ta-IN" sz="3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304800" y="1600200"/>
            <a:ext cx="78486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en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பொருள்களுடன்</a:t>
            </a:r>
            <a:r>
              <a:rPr kumimoji="0" lang="en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விளையாடவும்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அவற்றை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ஆராயவும்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வாய்ப்புகள்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வழங்குதல்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en-IN" sz="2000" baseline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b="1" dirty="0" err="1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திறந்த</a:t>
            </a:r>
            <a:r>
              <a:rPr lang="en-IN" sz="2000" b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b="1" dirty="0" err="1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வகை</a:t>
            </a:r>
            <a:r>
              <a:rPr lang="en-IN" sz="2000" b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b="1" dirty="0" err="1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வினாக்களைக்</a:t>
            </a:r>
            <a:r>
              <a:rPr lang="en-IN" sz="2000" b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b="1" dirty="0" err="1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கேட்டல்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: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ஏன்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அவ்வாறு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நினைக்கிறீர்கள்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இங்கு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என்ன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நிகழ்வதாக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நீங்கள்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நினைக்கிறீர்கள்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ஏன்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அவ்வாறு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நினைக்கிறீர்கள்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en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கருதுகோள்</a:t>
            </a:r>
            <a:r>
              <a:rPr kumimoji="0" lang="en-IN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1" i="0" u="none" strike="noStrike" cap="none" normalizeH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உருவாக்குவதில்</a:t>
            </a:r>
            <a:r>
              <a:rPr kumimoji="0" lang="en-IN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1" i="0" u="none" strike="noStrike" cap="none" normalizeH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குழந்தைகளுக்கு</a:t>
            </a:r>
            <a:r>
              <a:rPr kumimoji="0" lang="en-IN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1" i="0" u="none" strike="noStrike" cap="none" normalizeH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உதவுதல்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kumimoji="0" lang="en-IN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என்ன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நிகழும்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என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நீங்கள்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நினைக்கிறீர்கள்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  <a:r>
              <a:rPr kumimoji="0" lang="en-IN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அல்லது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அடுத்து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என்ன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நிகழும்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என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ஊகிப்போமா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en-IN" sz="2000" baseline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b="1" dirty="0" err="1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கூர்</a:t>
            </a:r>
            <a:r>
              <a:rPr lang="en-IN" sz="2000" b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b="1" dirty="0" err="1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சிந்தனை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வேறு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எந்த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கருத்துகளை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நாம்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சிந்திக்கலாம்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அல்லது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அனைத்து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சாத்தியமான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தீர்வுகளையும்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சிந்திப்போமா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</a:t>
            </a:r>
            <a:endParaRPr kumimoji="0" lang="ta-I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228600" y="457200"/>
            <a:ext cx="228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N" sz="24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தொடர்ச்சி</a:t>
            </a:r>
            <a:r>
              <a:rPr lang="en-IN" sz="24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.......</a:t>
            </a:r>
            <a:endParaRPr kumimoji="0" lang="ta-IN" sz="3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228600" y="1219200"/>
            <a:ext cx="7772400" cy="6964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இலைகள்</a:t>
            </a:r>
            <a:r>
              <a:rPr kumimoji="0" lang="en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விதைகளைப்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பிரித்தல்</a:t>
            </a:r>
            <a:endParaRPr kumimoji="0" lang="en-IN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பெரியதிலிருந்து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சிறியது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வரை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அடர்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நிறத்திலிருந்து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வெளிர்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நிறம்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வரை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வரிசைப்படுத்துதல்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தெரிந்த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கதையை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வரிசைப்படுத்தி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திரும்பக்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கூறுதல்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கொடுக்கப்பட்ட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அமைப்பை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உற்றுநோக்கி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விரிவாக்கம்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செய்தல்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பூ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- </a:t>
            </a:r>
            <a:r>
              <a:rPr kumimoji="0" lang="en-IN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இலை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- </a:t>
            </a:r>
            <a:r>
              <a:rPr kumimoji="0" lang="en-IN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பூ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</a:t>
            </a:r>
            <a:r>
              <a:rPr kumimoji="0" lang="en-IN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இலை</a:t>
            </a:r>
            <a:r>
              <a:rPr kumimoji="0" lang="en-IN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.....?)</a:t>
            </a: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தட்டியவாறே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எண்ணுதல்,தொட்டுப்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பார்த்து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எண்ணுதல்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புதிர்களைத்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தீர்த்தல்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நினைவு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விளையாட்டுகள்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வண்ணங்கள்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வடிவங்கள்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அளவுகள்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காய்கறிகள்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பழங்கள் போன்றவற்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றை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வளர்க்க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உதவும்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அடிப்படை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செயல்பாடுகள்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kumimoji="0" lang="en-IN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IN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IN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IN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7772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N" sz="24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4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முன்பருவக்</a:t>
            </a:r>
            <a:r>
              <a:rPr lang="en-IN" sz="24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4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கல்வி</a:t>
            </a:r>
            <a:r>
              <a:rPr lang="en-IN" sz="24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</a:t>
            </a:r>
            <a:r>
              <a:rPr lang="en-IN" sz="24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மதிப்பீடு</a:t>
            </a:r>
            <a:endParaRPr kumimoji="0" lang="ta-IN" sz="3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62000" y="1371600"/>
            <a:ext cx="6400800" cy="373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IN" sz="2000" i="0" u="none" strike="noStrike" cap="none" normalizeH="0" baseline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குழந்தைகளின்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வளர்ச்சி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மற்றும்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கற்றல்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நிலையில்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ஏற்படும்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முன்னேற்றத்தை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உற்றுநோக்கல்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தெரிந்த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கருத்திலிருந்து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தெரியாத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புதிய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கருத்தை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அறிதல்</a:t>
            </a:r>
            <a:endParaRPr kumimoji="0" lang="en-IN" sz="2000" i="0" u="none" strike="noStrike" cap="none" normalizeH="0" dirty="0" smtClean="0">
              <a:ln>
                <a:noFill/>
              </a:ln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IN" sz="2000" baseline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baseline="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வளர்ச்சி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நிலையில்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ஏற்படும்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தாமதம்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கல்வியில்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சிறப்புத்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தேவைகள்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திறமைகள்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போன்றவற்றை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அடையாளம்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காணல்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IN" sz="2000" i="0" u="none" strike="noStrike" cap="none" normalizeH="0" baseline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baseline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கற்பித்தல்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baseline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செயல்முறைகளில்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மாற்றம்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செய்வதற்கேற்ப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ஆசிரியரின்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சுய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மதிப்பீடு</a:t>
            </a:r>
            <a:endParaRPr kumimoji="0" lang="ta-IN" sz="3600" i="0" u="none" strike="noStrike" cap="none" normalizeH="0" baseline="0" dirty="0" smtClean="0">
              <a:ln>
                <a:noFill/>
              </a:ln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7772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N" sz="24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மதிப்பீட்டை</a:t>
            </a:r>
            <a:r>
              <a:rPr lang="en-IN" sz="24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4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எவ்வாறு</a:t>
            </a:r>
            <a:r>
              <a:rPr lang="en-IN" sz="24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4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மேற்கொள்ள</a:t>
            </a:r>
            <a:r>
              <a:rPr lang="en-IN" sz="24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4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வேண்டும்</a:t>
            </a:r>
            <a:r>
              <a:rPr lang="en-IN" sz="24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</a:t>
            </a:r>
            <a:endParaRPr kumimoji="0" lang="ta-IN" sz="3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62000" y="1371600"/>
            <a:ext cx="6400800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IN" sz="2000" i="0" u="none" strike="noStrike" cap="none" normalizeH="0" baseline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குழந்தைகள்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சிறு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குழுக்களில்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செயல்பாடுகளில்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ஈடுபடும்பொழுது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பொருள்களைக்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கையாளும்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விதம்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சக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மாணவர்களுடன்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இடைவினையாற்றும்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விதம்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போன்றவற்றை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உற்றுநோக்குதல்</a:t>
            </a:r>
            <a:endParaRPr kumimoji="0" lang="en-IN" sz="2000" i="0" u="none" strike="noStrike" cap="none" normalizeH="0" dirty="0" smtClean="0">
              <a:ln>
                <a:noFill/>
              </a:ln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நிகழ்வுகள்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உற்றுநோக்கல்களை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பதிவு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செய்தல்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குழந்தைகளின்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செயல்பாடுகள்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அடங்கிய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தன்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வரப்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பதிவேட்டை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பராமரித்தல்</a:t>
            </a:r>
            <a:endParaRPr kumimoji="0" lang="en-IN" sz="2000" i="0" u="none" strike="noStrike" cap="none" normalizeH="0" dirty="0" smtClean="0">
              <a:ln>
                <a:noFill/>
              </a:ln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சரிபார்ப்புப்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பட்டியல்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தர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அளவுகோல்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புகைப்படங்கள்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ஒளி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ஒலிக்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காட்சிகள்</a:t>
            </a:r>
            <a:endParaRPr kumimoji="0" lang="en-IN" sz="2000" i="0" u="none" strike="noStrike" cap="none" normalizeH="0" dirty="0" smtClean="0">
              <a:ln>
                <a:noFill/>
              </a:ln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மதிப்பீட்டு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உட்கூறுகளை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உருவாக்குதல்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குழந்தையின்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உடல்நல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விவரங்களைப்</a:t>
            </a:r>
            <a:r>
              <a:rPr kumimoji="0" lang="en-IN" sz="200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IN" sz="2000" i="0" u="none" strike="noStrike" cap="none" normalizeH="0" dirty="0" err="1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பராமரித்தல்</a:t>
            </a:r>
            <a:endParaRPr kumimoji="0" lang="en-IN" sz="2000" i="0" u="none" strike="noStrike" cap="none" normalizeH="0" dirty="0" smtClean="0">
              <a:ln>
                <a:noFill/>
              </a:ln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kumimoji="0" lang="en-IN" sz="2000" i="0" u="none" strike="noStrike" cap="none" normalizeH="0" dirty="0" smtClean="0">
              <a:ln>
                <a:noFill/>
              </a:ln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kumimoji="0" lang="ta-IN" sz="3600" i="0" u="none" strike="noStrike" cap="none" normalizeH="0" baseline="0" dirty="0" smtClean="0">
              <a:ln>
                <a:noFill/>
              </a:ln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38200" y="609600"/>
            <a:ext cx="5562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N" sz="20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தொடர்</a:t>
            </a:r>
            <a:r>
              <a:rPr lang="en-IN" sz="20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மற்றும்</a:t>
            </a:r>
            <a:r>
              <a:rPr lang="en-IN" sz="20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முழுமையான</a:t>
            </a:r>
            <a:r>
              <a:rPr lang="en-IN" sz="20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மதிப்பீடு</a:t>
            </a:r>
            <a:endParaRPr kumimoji="0" lang="ta-IN" sz="32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padmayadav\Desktop\despk file\DEKSTOP NEW\Photos iit\IMG_20160728_0910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092" y="1600200"/>
            <a:ext cx="3683508" cy="41543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4" name="Rectangle 3"/>
          <p:cNvSpPr/>
          <p:nvPr/>
        </p:nvSpPr>
        <p:spPr>
          <a:xfrm>
            <a:off x="1905000" y="0"/>
            <a:ext cx="4400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24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பெற்றோர்</a:t>
            </a:r>
            <a:r>
              <a:rPr lang="en-IN" sz="24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4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சமுதாயப்</a:t>
            </a:r>
            <a:r>
              <a:rPr lang="en-IN" sz="24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4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பங்கேற்பு</a:t>
            </a:r>
            <a:endParaRPr lang="en-IN" sz="24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762000"/>
            <a:ext cx="4191000" cy="5589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பெற்றோர்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பங்கேற்கும்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வகையிலான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பள்ளிச்சூழலை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உருவாக்குதல்</a:t>
            </a:r>
            <a:endParaRPr lang="en-IN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முன்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பருவக்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கல்வியில்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பெற்றோரை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வளங்களாக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ஈடுபடுத்துதல்</a:t>
            </a:r>
            <a:endParaRPr lang="en-IN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பெற்றோர்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ஆசிரியர்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கூட்டம்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பணிமனை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நடத்துதல்</a:t>
            </a:r>
            <a:endParaRPr lang="en-IN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குழந்தைகளைப்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பள்ளிக்கு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அழைத்து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வரும்போதும்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திரும்பி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அழைத்துச்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செல்லும்போதும்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குழந்தைகளின்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ஆர்வம்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திறமைகள்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பெற்றோரால்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வீட்டில்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மேற்கொள்ள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வேண்டிய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செயல்பாடுகள்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குறித்த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ஆலோசனைகளைப்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பகிர்ந்து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கொள்ளல்</a:t>
            </a:r>
            <a:endParaRPr lang="en-IN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பெற்றோர்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வள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மையங்களை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உருவாக்குதல்</a:t>
            </a:r>
            <a:endParaRPr lang="en-IN" sz="1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57200" y="1600200"/>
          <a:ext cx="7543800" cy="4937760"/>
        </p:xfrm>
        <a:graphic>
          <a:graphicData uri="http://schemas.openxmlformats.org/drawingml/2006/table">
            <a:tbl>
              <a:tblPr/>
              <a:tblGrid>
                <a:gridCol w="7543800"/>
              </a:tblGrid>
              <a:tr h="2884170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IN" sz="2400" dirty="0" err="1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குழந்தைகளின்</a:t>
                      </a:r>
                      <a:r>
                        <a:rPr lang="en-IN" sz="2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400" dirty="0" err="1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பங்கேற்பை</a:t>
                      </a:r>
                      <a:r>
                        <a:rPr lang="en-IN" sz="24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400" dirty="0" err="1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அதிகரித்தல்</a:t>
                      </a:r>
                      <a:endParaRPr lang="en-IN" sz="20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IN" sz="2400" dirty="0" err="1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மாணவர்</a:t>
                      </a:r>
                      <a:r>
                        <a:rPr lang="en-IN" sz="24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400" dirty="0" err="1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சேர்க்கை</a:t>
                      </a:r>
                      <a:r>
                        <a:rPr lang="en-IN" sz="24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400" dirty="0" err="1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மற்றும்</a:t>
                      </a:r>
                      <a:r>
                        <a:rPr lang="en-IN" sz="24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400" dirty="0" err="1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தக்க</a:t>
                      </a:r>
                      <a:r>
                        <a:rPr lang="en-IN" sz="24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400" dirty="0" err="1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வைத்தலை</a:t>
                      </a:r>
                      <a:r>
                        <a:rPr lang="en-IN" sz="24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400" dirty="0" err="1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மேம்படுத்துதல்</a:t>
                      </a:r>
                      <a:endParaRPr lang="en-IN" sz="20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IN" sz="2400" dirty="0" err="1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கற்றலின்</a:t>
                      </a:r>
                      <a:r>
                        <a:rPr lang="en-IN" sz="24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400" dirty="0" err="1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பல்வேறு</a:t>
                      </a:r>
                      <a:r>
                        <a:rPr lang="en-IN" sz="24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400" dirty="0" err="1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நிலைகளில்</a:t>
                      </a:r>
                      <a:r>
                        <a:rPr lang="en-IN" sz="24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400" dirty="0" err="1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அதிகபட்ச</a:t>
                      </a:r>
                      <a:r>
                        <a:rPr lang="en-IN" sz="24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400" dirty="0" err="1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அடைவு</a:t>
                      </a:r>
                      <a:r>
                        <a:rPr lang="en-IN" sz="24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400" dirty="0" err="1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பெறுதல்</a:t>
                      </a:r>
                      <a:endParaRPr lang="en-IN" sz="20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IN" sz="2400" dirty="0" err="1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கீழ்நோக்கு</a:t>
                      </a:r>
                      <a:r>
                        <a:rPr lang="en-IN" sz="24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400" dirty="0" err="1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விரிவாக்கத்தில்</a:t>
                      </a:r>
                      <a:r>
                        <a:rPr lang="en-IN" sz="24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400" dirty="0" err="1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காணப்படும்</a:t>
                      </a:r>
                      <a:r>
                        <a:rPr lang="en-IN" sz="24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400" dirty="0" err="1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பின்னடைவு</a:t>
                      </a:r>
                      <a:endParaRPr lang="en-IN" sz="20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IN" sz="2400" dirty="0" err="1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பள்ளி</a:t>
                      </a:r>
                      <a:r>
                        <a:rPr lang="en-IN" sz="24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400" dirty="0" err="1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செல்ல</a:t>
                      </a:r>
                      <a:r>
                        <a:rPr lang="en-IN" sz="24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400" dirty="0" err="1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சிறந்த</a:t>
                      </a:r>
                      <a:r>
                        <a:rPr lang="en-IN" sz="24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400" dirty="0" err="1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முறையில்</a:t>
                      </a:r>
                      <a:r>
                        <a:rPr lang="en-IN" sz="24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400" dirty="0" err="1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தயார்படுத்துதல்</a:t>
                      </a:r>
                      <a:endParaRPr lang="en-IN" sz="20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IN" sz="2400" dirty="0" err="1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வளங்களைச்</a:t>
                      </a:r>
                      <a:r>
                        <a:rPr lang="en-IN" sz="24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400" dirty="0" err="1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சிறப்பாகப்</a:t>
                      </a:r>
                      <a:r>
                        <a:rPr lang="en-IN" sz="24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sz="2400" dirty="0" err="1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பயன்படுத்துதல்</a:t>
                      </a:r>
                      <a:endParaRPr lang="en-IN" sz="20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209800" y="762000"/>
            <a:ext cx="4443845" cy="4855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IN" sz="24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</a:t>
            </a:r>
            <a:r>
              <a:rPr lang="en-IN" sz="24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4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இணைப்பின்</a:t>
            </a:r>
            <a:r>
              <a:rPr lang="en-IN" sz="24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4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நன்மைகள்</a:t>
            </a:r>
            <a:endParaRPr lang="en-IN" sz="2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Group 2"/>
          <p:cNvGrpSpPr>
            <a:grpSpLocks/>
          </p:cNvGrpSpPr>
          <p:nvPr/>
        </p:nvGrpSpPr>
        <p:grpSpPr bwMode="auto">
          <a:xfrm>
            <a:off x="228600" y="381000"/>
            <a:ext cx="7879519" cy="6156251"/>
            <a:chOff x="1799" y="1465"/>
            <a:chExt cx="9684" cy="9693"/>
          </a:xfrm>
        </p:grpSpPr>
        <p:sp>
          <p:nvSpPr>
            <p:cNvPr id="47107" name="Rectangle 3"/>
            <p:cNvSpPr>
              <a:spLocks noChangeArrowheads="1"/>
            </p:cNvSpPr>
            <p:nvPr/>
          </p:nvSpPr>
          <p:spPr bwMode="auto">
            <a:xfrm>
              <a:off x="1893" y="1465"/>
              <a:ext cx="9178" cy="6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IN" b="1" i="0" u="none" strike="noStrike" cap="none" normalizeH="0" baseline="0" dirty="0" err="1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பள்ளி</a:t>
              </a:r>
              <a:r>
                <a:rPr kumimoji="0" lang="en-IN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kumimoji="0" lang="en-IN" b="1" i="0" u="none" strike="noStrike" cap="none" normalizeH="0" baseline="0" dirty="0" err="1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இணைப்பை</a:t>
              </a:r>
              <a:r>
                <a:rPr kumimoji="0" lang="en-IN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kumimoji="0" lang="en-IN" b="1" i="0" u="none" strike="noStrike" cap="none" normalizeH="0" baseline="0" dirty="0" err="1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ஏற்படுத்துவதற்கான</a:t>
              </a:r>
              <a:r>
                <a:rPr kumimoji="0" lang="en-IN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kumimoji="0" lang="en-IN" b="1" i="0" u="none" strike="noStrike" cap="none" normalizeH="0" baseline="0" dirty="0" err="1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கூறுகள்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7108" name="Rectangle 4"/>
            <p:cNvSpPr>
              <a:spLocks noChangeArrowheads="1"/>
            </p:cNvSpPr>
            <p:nvPr/>
          </p:nvSpPr>
          <p:spPr bwMode="auto">
            <a:xfrm>
              <a:off x="1799" y="4282"/>
              <a:ext cx="2715" cy="303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IN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.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7109" name="Rectangle 5"/>
            <p:cNvSpPr>
              <a:spLocks noChangeArrowheads="1"/>
            </p:cNvSpPr>
            <p:nvPr/>
          </p:nvSpPr>
          <p:spPr bwMode="auto">
            <a:xfrm>
              <a:off x="5272" y="2641"/>
              <a:ext cx="2597" cy="61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IN" b="1" i="0" u="none" strike="noStrike" cap="none" normalizeH="0" baseline="0" dirty="0" err="1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நிகழ்வு</a:t>
              </a:r>
              <a:r>
                <a:rPr kumimoji="0" lang="en-IN" b="1" i="0" u="none" strike="noStrike" cap="none" normalizeH="0" baseline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kumimoji="0" lang="en-IN" b="1" i="0" u="none" strike="noStrike" cap="none" normalizeH="0" baseline="0" dirty="0" err="1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சார்ந்தவை</a:t>
              </a:r>
              <a:endPara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7110" name="Rectangle 6"/>
            <p:cNvSpPr>
              <a:spLocks noChangeArrowheads="1"/>
            </p:cNvSpPr>
            <p:nvPr/>
          </p:nvSpPr>
          <p:spPr bwMode="auto">
            <a:xfrm>
              <a:off x="1902" y="2654"/>
              <a:ext cx="2905" cy="61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IN" b="1" i="0" u="none" strike="noStrike" cap="none" normalizeH="0" baseline="0" dirty="0" err="1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இடம்</a:t>
              </a:r>
              <a:r>
                <a:rPr kumimoji="0" lang="en-IN" b="1" i="0" u="none" strike="noStrike" cap="none" normalizeH="0" baseline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kumimoji="0" lang="en-IN" b="1" i="0" u="none" strike="noStrike" cap="none" normalizeH="0" baseline="0" dirty="0" err="1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சார்ந்தவை</a:t>
              </a:r>
              <a:endPara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7111" name="Rectangle 7"/>
            <p:cNvSpPr>
              <a:spLocks noChangeArrowheads="1"/>
            </p:cNvSpPr>
            <p:nvPr/>
          </p:nvSpPr>
          <p:spPr bwMode="auto">
            <a:xfrm>
              <a:off x="8151" y="2625"/>
              <a:ext cx="3255" cy="63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IN" sz="1600" b="1" i="0" u="none" strike="noStrike" cap="none" normalizeH="0" baseline="0" dirty="0" err="1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மேலாண்மை</a:t>
              </a:r>
              <a:r>
                <a:rPr kumimoji="0" lang="en-IN" sz="1600" b="1" i="0" u="none" strike="noStrike" cap="none" normalizeH="0" baseline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kumimoji="0" lang="en-IN" sz="1600" b="1" i="0" u="none" strike="noStrike" cap="none" normalizeH="0" baseline="0" dirty="0" err="1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சார்ந்தவை</a:t>
              </a:r>
              <a:endParaRPr kumimoji="0" lang="en-IN" sz="16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7112" name="Rectangle 8"/>
            <p:cNvSpPr>
              <a:spLocks noChangeArrowheads="1"/>
            </p:cNvSpPr>
            <p:nvPr/>
          </p:nvSpPr>
          <p:spPr bwMode="auto">
            <a:xfrm>
              <a:off x="4889" y="4079"/>
              <a:ext cx="3446" cy="707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1" indent="-457200" fontAlgn="base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</a:pP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நேர</a:t>
              </a:r>
              <a:r>
                <a:rPr lang="en-IN" sz="1600" dirty="0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ஒருங்கமைவு</a:t>
              </a:r>
              <a:endPara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·"/>
              </a:pPr>
              <a:r>
                <a:rPr lang="en-IN" sz="1600" dirty="0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 </a:t>
              </a: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முன்பருவக்</a:t>
              </a:r>
              <a:r>
                <a:rPr lang="en-IN" sz="1600" dirty="0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கல்வியிலேயே</a:t>
              </a:r>
              <a:r>
                <a:rPr lang="en-IN" sz="1600" dirty="0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விளையாட்டு </a:t>
              </a: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முறையை</a:t>
              </a:r>
              <a:r>
                <a:rPr lang="en-IN" sz="1600" dirty="0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அறிமுகப்படுத்துதல்</a:t>
              </a:r>
              <a:endPara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·"/>
              </a:pP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ஒன்றாம்</a:t>
              </a:r>
              <a:r>
                <a:rPr lang="en-IN" sz="1600" dirty="0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வகுப்பு</a:t>
              </a:r>
              <a:r>
                <a:rPr lang="en-IN" sz="1600" dirty="0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மற்றும்</a:t>
              </a:r>
              <a:r>
                <a:rPr lang="en-IN" sz="1600" dirty="0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முன்பருவக்</a:t>
              </a:r>
              <a:r>
                <a:rPr lang="en-IN" sz="1600" dirty="0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கல்வியின்</a:t>
              </a:r>
              <a:r>
                <a:rPr lang="en-IN" sz="1600" dirty="0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கலைத்திட்டத்தை</a:t>
              </a:r>
              <a:r>
                <a:rPr lang="en-IN" sz="1600" dirty="0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இணைத்தல்</a:t>
              </a:r>
              <a:endPara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·"/>
              </a:pPr>
              <a:r>
                <a:rPr lang="en-IN" sz="1600" dirty="0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 </a:t>
              </a: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முன்பருவப்</a:t>
              </a:r>
              <a:r>
                <a:rPr lang="en-IN" sz="1600" dirty="0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பள்ளி</a:t>
              </a:r>
              <a:r>
                <a:rPr lang="en-IN" sz="1600" dirty="0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, </a:t>
              </a: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மழலையர்</a:t>
              </a:r>
              <a:r>
                <a:rPr lang="en-IN" sz="1600" dirty="0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பள்ளி</a:t>
              </a:r>
              <a:r>
                <a:rPr lang="en-IN" sz="1600" dirty="0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ஆசிரியர்களுக்கு</a:t>
              </a:r>
              <a:r>
                <a:rPr lang="en-IN" sz="1600" dirty="0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ஒருங்கிணைந்த</a:t>
              </a:r>
              <a:r>
                <a:rPr lang="en-IN" sz="1600" dirty="0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பயிற்சி</a:t>
              </a:r>
              <a:r>
                <a:rPr lang="en-IN" sz="1600" dirty="0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அளித்தல்</a:t>
              </a:r>
              <a:endPara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·"/>
              </a:pPr>
              <a:r>
                <a:rPr lang="en-IN" sz="1600" dirty="0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 </a:t>
              </a: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பொருள்கள்</a:t>
              </a:r>
              <a:r>
                <a:rPr lang="en-IN" sz="1600" dirty="0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, </a:t>
              </a: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தொழில்நுட்பக்</a:t>
              </a:r>
              <a:r>
                <a:rPr lang="en-IN" sz="1600" dirty="0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கருவிகள்</a:t>
              </a:r>
              <a:r>
                <a:rPr lang="en-IN" sz="1600" dirty="0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, </a:t>
              </a: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உள்கட்டமைப்பு</a:t>
              </a:r>
              <a:r>
                <a:rPr lang="en-IN" sz="1600" dirty="0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வசதிகளைப்</a:t>
              </a:r>
              <a:r>
                <a:rPr lang="en-IN" sz="1600" dirty="0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பகிர்ந்து</a:t>
              </a:r>
              <a:r>
                <a:rPr lang="en-IN" sz="1600" dirty="0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IN" sz="1600" dirty="0" err="1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கொள்ளல்</a:t>
              </a:r>
              <a:r>
                <a:rPr lang="en-IN" sz="1600" dirty="0" smtClean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7113" name="Rectangle 9"/>
            <p:cNvSpPr>
              <a:spLocks noChangeArrowheads="1"/>
            </p:cNvSpPr>
            <p:nvPr/>
          </p:nvSpPr>
          <p:spPr bwMode="auto">
            <a:xfrm>
              <a:off x="8729" y="4199"/>
              <a:ext cx="2754" cy="633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47114" name="AutoShape 10"/>
            <p:cNvCxnSpPr>
              <a:cxnSpLocks noChangeShapeType="1"/>
            </p:cNvCxnSpPr>
            <p:nvPr/>
          </p:nvCxnSpPr>
          <p:spPr bwMode="auto">
            <a:xfrm>
              <a:off x="6615" y="2079"/>
              <a:ext cx="0" cy="5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7115" name="AutoShape 11"/>
            <p:cNvCxnSpPr>
              <a:cxnSpLocks noChangeShapeType="1"/>
            </p:cNvCxnSpPr>
            <p:nvPr/>
          </p:nvCxnSpPr>
          <p:spPr bwMode="auto">
            <a:xfrm>
              <a:off x="3143" y="2354"/>
              <a:ext cx="644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7116" name="AutoShape 12"/>
            <p:cNvCxnSpPr>
              <a:cxnSpLocks noChangeShapeType="1"/>
            </p:cNvCxnSpPr>
            <p:nvPr/>
          </p:nvCxnSpPr>
          <p:spPr bwMode="auto">
            <a:xfrm>
              <a:off x="3143" y="2354"/>
              <a:ext cx="0" cy="3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47117" name="AutoShape 13"/>
            <p:cNvCxnSpPr>
              <a:cxnSpLocks noChangeShapeType="1"/>
            </p:cNvCxnSpPr>
            <p:nvPr/>
          </p:nvCxnSpPr>
          <p:spPr bwMode="auto">
            <a:xfrm>
              <a:off x="9592" y="2354"/>
              <a:ext cx="0" cy="27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47118" name="AutoShape 14"/>
            <p:cNvCxnSpPr>
              <a:cxnSpLocks noChangeShapeType="1"/>
            </p:cNvCxnSpPr>
            <p:nvPr/>
          </p:nvCxnSpPr>
          <p:spPr bwMode="auto">
            <a:xfrm>
              <a:off x="6615" y="2354"/>
              <a:ext cx="0" cy="3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47119" name="AutoShape 15"/>
            <p:cNvCxnSpPr>
              <a:cxnSpLocks noChangeShapeType="1"/>
            </p:cNvCxnSpPr>
            <p:nvPr/>
          </p:nvCxnSpPr>
          <p:spPr bwMode="auto">
            <a:xfrm>
              <a:off x="3143" y="3268"/>
              <a:ext cx="0" cy="99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47120" name="AutoShape 16"/>
            <p:cNvCxnSpPr>
              <a:cxnSpLocks noChangeShapeType="1"/>
            </p:cNvCxnSpPr>
            <p:nvPr/>
          </p:nvCxnSpPr>
          <p:spPr bwMode="auto">
            <a:xfrm rot="16200000" flipH="1">
              <a:off x="6322" y="3625"/>
              <a:ext cx="782" cy="1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47121" name="AutoShape 17"/>
            <p:cNvCxnSpPr>
              <a:cxnSpLocks noChangeShapeType="1"/>
            </p:cNvCxnSpPr>
            <p:nvPr/>
          </p:nvCxnSpPr>
          <p:spPr bwMode="auto">
            <a:xfrm>
              <a:off x="9644" y="3268"/>
              <a:ext cx="0" cy="99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sp>
        <p:nvSpPr>
          <p:cNvPr id="18" name="Rectangle 17"/>
          <p:cNvSpPr/>
          <p:nvPr/>
        </p:nvSpPr>
        <p:spPr>
          <a:xfrm>
            <a:off x="228600" y="2209800"/>
            <a:ext cx="1981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தொடக்கப்பள்ளி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வளாகத்தற்கு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அருகிலேயே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முன்பருவப்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பள்ளிக்கு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இடமளித்தல்</a:t>
            </a:r>
            <a:endParaRPr lang="en-IN" dirty="0"/>
          </a:p>
        </p:txBody>
      </p:sp>
      <p:sp>
        <p:nvSpPr>
          <p:cNvPr id="20" name="Rectangle 19"/>
          <p:cNvSpPr/>
          <p:nvPr/>
        </p:nvSpPr>
        <p:spPr>
          <a:xfrm>
            <a:off x="5943600" y="2057400"/>
            <a:ext cx="22098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92075" fontAlgn="base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சமூக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ஆதரவு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மற்றும்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வளங்களைப்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பகிர்ந்து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கொள்ளல்</a:t>
            </a:r>
            <a:endParaRPr lang="en-IN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இணைந்த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திட்டமிடல்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மேற்பார்வை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மற்றும்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கண்காணித்தல்</a:t>
            </a:r>
            <a:endParaRPr lang="en-IN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குழந்தைகளுக்கான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அனைத்து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அமைப்புகளுக்கு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இடையேயான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சிறந்த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தொடர்பு</a:t>
            </a:r>
            <a:endParaRPr lang="en-IN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lvl="1" fontAlgn="base">
              <a:spcBef>
                <a:spcPct val="0"/>
              </a:spcBef>
              <a:spcAft>
                <a:spcPct val="0"/>
              </a:spcAft>
            </a:pP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எ.கா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உடல்நலம்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சுகாதாரம்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ஊட்டச்சத்து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தடுப்பூசி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மற்றும்</a:t>
            </a:r>
            <a:r>
              <a:rPr lang="en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கல்வி</a:t>
            </a:r>
            <a:endParaRPr lang="en-US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81000"/>
            <a:ext cx="8077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24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IN" sz="2400" b="1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28600" y="0"/>
            <a:ext cx="7467600" cy="441960"/>
          </a:xfrm>
        </p:spPr>
        <p:txBody>
          <a:bodyPr>
            <a:noAutofit/>
          </a:bodyPr>
          <a:lstStyle/>
          <a:p>
            <a:pPr algn="ctr"/>
            <a:r>
              <a:rPr lang="en-IN" sz="24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</a:t>
            </a:r>
            <a:r>
              <a:rPr lang="en-IN" sz="24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4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முன்பருவக்</a:t>
            </a:r>
            <a:r>
              <a:rPr lang="en-IN" sz="24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4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கல்வியின்</a:t>
            </a:r>
            <a:r>
              <a:rPr lang="en-IN" sz="24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4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</a:t>
            </a:r>
            <a:r>
              <a:rPr lang="en-IN" sz="24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4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நாளைக்கான</a:t>
            </a:r>
            <a:r>
              <a:rPr lang="en-IN" sz="24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4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மாதிரி</a:t>
            </a:r>
            <a:endParaRPr lang="en-IN" sz="2400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</p:nvPr>
        </p:nvGraphicFramePr>
        <p:xfrm>
          <a:off x="457200" y="761999"/>
          <a:ext cx="7239000" cy="6082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3000"/>
                <a:gridCol w="2413000"/>
                <a:gridCol w="2413000"/>
              </a:tblGrid>
              <a:tr h="14193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b="0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r>
                        <a:rPr kumimoji="0" lang="en-IN" sz="1800" b="0" kern="1200" dirty="0" smtClean="0">
                          <a:solidFill>
                            <a:schemeClr val="lt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30 </a:t>
                      </a:r>
                      <a:r>
                        <a:rPr kumimoji="0" lang="en-IN" sz="1800" b="0" kern="1200" dirty="0" err="1" smtClean="0">
                          <a:solidFill>
                            <a:schemeClr val="lt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நிமிடங்கள்</a:t>
                      </a:r>
                      <a:r>
                        <a:rPr kumimoji="0" lang="en-IN" sz="1800" b="0" kern="1200" dirty="0" smtClean="0">
                          <a:solidFill>
                            <a:schemeClr val="lt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endParaRPr lang="en-IN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800" b="0" kern="1200" dirty="0" err="1" smtClean="0">
                          <a:solidFill>
                            <a:schemeClr val="lt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நல்வரவு</a:t>
                      </a:r>
                      <a:r>
                        <a:rPr kumimoji="0" lang="en-IN" sz="1800" b="0" kern="1200" dirty="0" smtClean="0">
                          <a:solidFill>
                            <a:schemeClr val="lt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, </a:t>
                      </a:r>
                      <a:r>
                        <a:rPr kumimoji="0" lang="en-IN" sz="1800" b="0" kern="1200" dirty="0" err="1" smtClean="0">
                          <a:solidFill>
                            <a:schemeClr val="lt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ஆயத்தப்படுத்தும்</a:t>
                      </a:r>
                      <a:r>
                        <a:rPr kumimoji="0" lang="en-IN" sz="1800" b="0" kern="1200" dirty="0" smtClean="0">
                          <a:solidFill>
                            <a:schemeClr val="lt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1800" b="0" kern="1200" dirty="0" err="1" smtClean="0">
                          <a:solidFill>
                            <a:schemeClr val="lt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செயல்பாடுகள்</a:t>
                      </a:r>
                      <a:r>
                        <a:rPr kumimoji="0" lang="en-IN" sz="1800" b="0" kern="1200" dirty="0" smtClean="0">
                          <a:solidFill>
                            <a:schemeClr val="lt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, </a:t>
                      </a:r>
                      <a:r>
                        <a:rPr kumimoji="0" lang="en-IN" sz="1800" b="0" kern="1200" dirty="0" err="1" smtClean="0">
                          <a:solidFill>
                            <a:schemeClr val="lt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தூய்மை</a:t>
                      </a:r>
                      <a:r>
                        <a:rPr kumimoji="0" lang="en-IN" sz="1800" b="0" kern="1200" dirty="0" smtClean="0">
                          <a:solidFill>
                            <a:schemeClr val="lt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1800" b="0" kern="1200" dirty="0" err="1" smtClean="0">
                          <a:solidFill>
                            <a:schemeClr val="lt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பரிசோதனை</a:t>
                      </a:r>
                      <a:r>
                        <a:rPr kumimoji="0" lang="en-IN" sz="1800" b="0" kern="1200" dirty="0" smtClean="0">
                          <a:solidFill>
                            <a:schemeClr val="lt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endParaRPr lang="en-IN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800" b="0" kern="1200" dirty="0" err="1" smtClean="0">
                          <a:solidFill>
                            <a:schemeClr val="lt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பெரிய</a:t>
                      </a:r>
                      <a:r>
                        <a:rPr kumimoji="0" lang="en-IN" sz="1800" b="0" kern="1200" dirty="0" smtClean="0">
                          <a:solidFill>
                            <a:schemeClr val="lt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1800" b="0" kern="1200" dirty="0" err="1" smtClean="0">
                          <a:solidFill>
                            <a:schemeClr val="lt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குழுவில்</a:t>
                      </a:r>
                      <a:r>
                        <a:rPr kumimoji="0" lang="en-IN" sz="1800" b="0" kern="1200" dirty="0" smtClean="0">
                          <a:solidFill>
                            <a:schemeClr val="lt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1800" b="0" kern="1200" dirty="0" err="1" smtClean="0">
                          <a:solidFill>
                            <a:schemeClr val="lt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ஆசிரியர்</a:t>
                      </a:r>
                      <a:r>
                        <a:rPr kumimoji="0" lang="en-IN" sz="1800" b="0" kern="1200" dirty="0" smtClean="0">
                          <a:solidFill>
                            <a:schemeClr val="lt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1800" b="0" kern="1200" dirty="0" err="1" smtClean="0">
                          <a:solidFill>
                            <a:schemeClr val="lt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செயல்பாடு</a:t>
                      </a:r>
                      <a:endParaRPr lang="en-IN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1271517">
                <a:tc>
                  <a:txBody>
                    <a:bodyPr/>
                    <a:lstStyle/>
                    <a:p>
                      <a:pPr>
                        <a:tabLst>
                          <a:tab pos="182563" algn="l"/>
                        </a:tabLst>
                      </a:pP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30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நிமிடங்கள்</a:t>
                      </a:r>
                      <a:endParaRPr lang="en-IN" sz="2000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செயல்பாட்டுப்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பகுதியில்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சுதந்திரமான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விளையாட்டுகள்</a:t>
                      </a:r>
                      <a:endParaRPr lang="en-IN" sz="2000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குழந்தைகளால்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தொடங்கப்பட்ட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சிறு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குழு</a:t>
                      </a:r>
                      <a:r>
                        <a:rPr kumimoji="0" lang="en-US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ச்</a:t>
                      </a:r>
                      <a:r>
                        <a:rPr kumimoji="0" lang="en-US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செயல்பாடு</a:t>
                      </a:r>
                      <a:endParaRPr lang="en-IN" sz="2000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1271517">
                <a:tc>
                  <a:txBody>
                    <a:bodyPr/>
                    <a:lstStyle/>
                    <a:p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15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நிமிடங்கள்</a:t>
                      </a:r>
                      <a:endParaRPr lang="en-IN" sz="2000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வட்ட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அமர்வு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: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சுதந்திரமாக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உரையாடுதல்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endParaRPr lang="en-IN" sz="2000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ஆசிரியரால்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தொடங்கப்படும்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பெரிய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குழுச்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செயல்பாடு</a:t>
                      </a:r>
                      <a:endParaRPr lang="en-IN" sz="2000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1271517">
                <a:tc>
                  <a:txBody>
                    <a:bodyPr/>
                    <a:lstStyle/>
                    <a:p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15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நிமிடங்கள்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endParaRPr lang="en-IN" sz="2000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வழிகாட்டப்பட்ட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உரையாடல்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endParaRPr lang="en-IN" sz="2000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ஆசிரியரால்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தொடங்கப்படும்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பெரிய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குழுச்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செயல்பாடு</a:t>
                      </a:r>
                      <a:endParaRPr lang="en-IN" sz="2000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354841">
                <a:tc>
                  <a:txBody>
                    <a:bodyPr/>
                    <a:lstStyle/>
                    <a:p>
                      <a:endParaRPr lang="en-IN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0"/>
                    </a:p>
                  </a:txBody>
                  <a:tcPr/>
                </a:tc>
              </a:tr>
              <a:tr h="354841">
                <a:tc>
                  <a:txBody>
                    <a:bodyPr/>
                    <a:lstStyle/>
                    <a:p>
                      <a:endParaRPr lang="en-IN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762000"/>
          <a:ext cx="7315200" cy="46551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438400"/>
                <a:gridCol w="2438400"/>
              </a:tblGrid>
              <a:tr h="1416153">
                <a:tc>
                  <a:txBody>
                    <a:bodyPr/>
                    <a:lstStyle/>
                    <a:p>
                      <a:r>
                        <a:rPr kumimoji="0" lang="en-IN" sz="2000" b="0" kern="1200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30 </a:t>
                      </a:r>
                      <a:r>
                        <a:rPr kumimoji="0" lang="en-IN" sz="2000" b="0" kern="1200" dirty="0" err="1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நிமிடங்கள்</a:t>
                      </a:r>
                      <a:endParaRPr lang="en-IN" sz="2000" b="0" dirty="0">
                        <a:solidFill>
                          <a:schemeClr val="bg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2000" b="0" kern="1200" dirty="0" err="1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எண்ணியல்</a:t>
                      </a:r>
                      <a:r>
                        <a:rPr kumimoji="0" lang="en-IN" sz="2000" b="0" kern="1200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செயல்பாடு</a:t>
                      </a:r>
                      <a:endParaRPr lang="en-IN" sz="2000" b="0" dirty="0">
                        <a:solidFill>
                          <a:schemeClr val="bg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2000" b="0" kern="1200" dirty="0" err="1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ஆசிரியரும்</a:t>
                      </a:r>
                      <a:r>
                        <a:rPr kumimoji="0" lang="en-IN" sz="2000" b="0" kern="1200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குழந்தையும்</a:t>
                      </a:r>
                      <a:r>
                        <a:rPr kumimoji="0" lang="en-IN" sz="2000" b="0" kern="1200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தொடங்கும்</a:t>
                      </a:r>
                      <a:r>
                        <a:rPr kumimoji="0" lang="en-IN" sz="2000" b="0" kern="1200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செயல்பாடுகள்</a:t>
                      </a:r>
                      <a:endParaRPr lang="en-IN" sz="2000" b="0" dirty="0">
                        <a:solidFill>
                          <a:schemeClr val="bg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1745491">
                <a:tc>
                  <a:txBody>
                    <a:bodyPr/>
                    <a:lstStyle/>
                    <a:p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30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நிமிடங்கள்</a:t>
                      </a:r>
                      <a:endParaRPr lang="en-IN" sz="2000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எழுதுவதற்குத்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தயார்படுத்துதல்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/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ஆரம்ப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எழுத்தறிவு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/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கலைச்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செயல்பாடுகள்</a:t>
                      </a:r>
                      <a:endParaRPr lang="en-IN" sz="2000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குழந்தைகள்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தொடங்கும்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செயல்பாடு</a:t>
                      </a:r>
                      <a:endParaRPr lang="en-IN" sz="2000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1416153">
                <a:tc>
                  <a:txBody>
                    <a:bodyPr/>
                    <a:lstStyle/>
                    <a:p>
                      <a:r>
                        <a:rPr kumimoji="0" lang="en-IN" sz="18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30 </a:t>
                      </a:r>
                      <a:r>
                        <a:rPr kumimoji="0" lang="en-IN" sz="18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நிமிடங்கள்</a:t>
                      </a:r>
                      <a:endParaRPr lang="en-IN" sz="2000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8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தின்பண்டங்கள்</a:t>
                      </a:r>
                      <a:r>
                        <a:rPr kumimoji="0" lang="en-IN" sz="18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18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நேரம்</a:t>
                      </a:r>
                      <a:r>
                        <a:rPr kumimoji="0" lang="en-IN" sz="18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endParaRPr lang="en-IN" sz="2000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8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தின்பண்டங்கள்</a:t>
                      </a:r>
                      <a:endParaRPr kumimoji="0" lang="en-IN" sz="1800" b="0" kern="1200" dirty="0" smtClean="0">
                        <a:solidFill>
                          <a:schemeClr val="dk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r>
                        <a:rPr kumimoji="0" lang="en-IN" sz="18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உண்ணும்</a:t>
                      </a:r>
                      <a:r>
                        <a:rPr kumimoji="0" lang="en-IN" sz="1800" b="0" kern="1200" baseline="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1800" b="0" kern="1200" baseline="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முன்னும்</a:t>
                      </a:r>
                      <a:r>
                        <a:rPr kumimoji="0" lang="en-IN" sz="18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18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உண்ட</a:t>
                      </a:r>
                      <a:r>
                        <a:rPr kumimoji="0" lang="en-IN" sz="1800" b="0" kern="1200" baseline="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18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பின்பும்</a:t>
                      </a:r>
                      <a:r>
                        <a:rPr kumimoji="0" lang="en-IN" sz="18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18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கை</a:t>
                      </a:r>
                      <a:r>
                        <a:rPr kumimoji="0" lang="en-IN" sz="18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18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கழுவுதல்</a:t>
                      </a:r>
                      <a:r>
                        <a:rPr kumimoji="0" lang="en-IN" sz="18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</a:p>
                    <a:p>
                      <a:endParaRPr lang="en-IN" sz="2000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57200" y="762000"/>
          <a:ext cx="7315200" cy="44477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438400"/>
                <a:gridCol w="2438400"/>
              </a:tblGrid>
              <a:tr h="1416153">
                <a:tc>
                  <a:txBody>
                    <a:bodyPr/>
                    <a:lstStyle/>
                    <a:p>
                      <a:r>
                        <a:rPr kumimoji="0" lang="en-IN" sz="18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30 </a:t>
                      </a:r>
                      <a:r>
                        <a:rPr kumimoji="0" lang="en-IN" sz="18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நிமிடங்கள்</a:t>
                      </a:r>
                      <a:endParaRPr lang="en-IN" sz="2000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8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வெளி</a:t>
                      </a:r>
                      <a:r>
                        <a:rPr kumimoji="0" lang="en-IN" sz="18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விளையாட்டு</a:t>
                      </a:r>
                      <a:endParaRPr lang="en-IN" sz="2000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ஆசிரியர்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வழிகாட்டலுடன்</a:t>
                      </a:r>
                      <a:r>
                        <a:rPr kumimoji="0" lang="en-IN" sz="2000" b="0" kern="1200" baseline="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குழந்தை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தானாகத்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தொடங்குதல்</a:t>
                      </a:r>
                      <a:endParaRPr lang="en-IN" sz="2000" b="0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endParaRPr lang="en-IN" sz="2000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1416153">
                <a:tc>
                  <a:txBody>
                    <a:bodyPr/>
                    <a:lstStyle/>
                    <a:p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30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நிமிடங்கள்</a:t>
                      </a:r>
                      <a:endParaRPr lang="en-IN" sz="2000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கதையை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உருவாக்குதல்</a:t>
                      </a:r>
                      <a:endParaRPr lang="en-IN" sz="2000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ஆசிரியர்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வழிகாட்டல்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,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குழந்தை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தானாகத்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தொடங்குதல்</a:t>
                      </a:r>
                      <a:endParaRPr lang="en-IN" sz="2000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1416153">
                <a:tc>
                  <a:txBody>
                    <a:bodyPr/>
                    <a:lstStyle/>
                    <a:p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10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நிமிடங்கள்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endParaRPr lang="en-IN" sz="2000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விடை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பெறும்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அமர்வு</a:t>
                      </a:r>
                      <a:endParaRPr lang="en-IN" sz="2000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பெரிய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குழுச்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செயல்பாடு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,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ஆசிரியர்</a:t>
                      </a:r>
                      <a:r>
                        <a:rPr kumimoji="0" lang="en-IN" sz="2000" b="0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IN" sz="2000" b="0" kern="1200" dirty="0" err="1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வழிகாட்டலுடன்</a:t>
                      </a:r>
                      <a:endParaRPr lang="en-IN" sz="2000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6324600" cy="441960"/>
          </a:xfrm>
        </p:spPr>
        <p:txBody>
          <a:bodyPr>
            <a:normAutofit fontScale="90000"/>
          </a:bodyPr>
          <a:lstStyle/>
          <a:p>
            <a:pPr algn="ctr"/>
            <a:r>
              <a:rPr lang="en-IN" sz="32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முன்பருவக்</a:t>
            </a:r>
            <a:r>
              <a:rPr lang="en-IN" sz="32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32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கல்விக்கான</a:t>
            </a:r>
            <a:r>
              <a:rPr lang="en-IN" sz="32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32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தூண்டல்கள்</a:t>
            </a:r>
            <a:endParaRPr lang="en-IN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1066800"/>
            <a:ext cx="7848600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நிலையான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வளர்ச்சி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குறிக்கோள்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இலக்கு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4.2 )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சமக்ர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சிக்‌ஷாவுடன்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( 2017 )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ஒருங்கிணைந்த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இரண்டு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வருட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முன்பருவக்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கல்வி</a:t>
            </a: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தேசிய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கலைத்திட்ட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வடிவமைப்பு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2015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தேசிய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முன்குழந்தைப்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பருவ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பராமரிப்பு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கல்விக்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கொள்கை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2013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தேசிய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முன்குழந்தைப்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பருவ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பராமரிப்பு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கல்வி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கலைத்திட்ட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வடிவமைப்பு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2013 MWCD)</a:t>
            </a: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தேசியக்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கல்விக்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கொள்கை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1986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முன்பருவக்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கல்வி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கலைத்திட்டம்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(NCERT 2018)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முன்பருவக்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கல்விக்கான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வழிகாட்டு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நெறிமுறைகள்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(NCERT 2018)</a:t>
            </a: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" y="0"/>
            <a:ext cx="7924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24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</a:t>
            </a:r>
            <a:r>
              <a:rPr lang="en-IN" sz="24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4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முன்பருவக்</a:t>
            </a:r>
            <a:r>
              <a:rPr lang="en-IN" sz="24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4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கல்வியின்</a:t>
            </a:r>
            <a:r>
              <a:rPr lang="en-IN" sz="24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4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</a:t>
            </a:r>
            <a:r>
              <a:rPr lang="en-IN" sz="24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4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நாளைக்கான</a:t>
            </a:r>
            <a:r>
              <a:rPr lang="en-IN" sz="24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4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மாதிரி</a:t>
            </a:r>
            <a:endParaRPr lang="en-IN" sz="2400" b="1" dirty="0"/>
          </a:p>
        </p:txBody>
      </p:sp>
      <p:sp>
        <p:nvSpPr>
          <p:cNvPr id="4" name="Rectangle 3"/>
          <p:cNvSpPr/>
          <p:nvPr/>
        </p:nvSpPr>
        <p:spPr>
          <a:xfrm>
            <a:off x="304800" y="1066800"/>
            <a:ext cx="73152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பெற்றோர்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சமுதாயப்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பங்கேற்பும்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விழிப்புணர்வும்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முன்பருவக்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கல்விக்கான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பயிற்சிகளை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மேம்படுத்துதலும்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முதல்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இரண்டாம்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வகுப்பு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ஆசிரியர்களை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அதில்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ஈடுபடுத்துதலும்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கதை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புத்தகங்கள்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விளையாட்டு,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கற்றல்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பொருள்கள்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வழங்குதல்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ஆசிரியர்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மாணவர்களுக்கான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கற்றல்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கற்பித்தல்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வளங்களை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உருவாக்குதல்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குழந்தைகளைப்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பள்ளிக்குத்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தயார்படுத்தும்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செயல்பாடுகளை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முன்பருவக்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கல்வி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கலைத்திட்டத்தில்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இணைத்தல்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endParaRPr lang="en-IN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7620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Publications by NCERT in ECE</a:t>
            </a:r>
            <a:endParaRPr lang="en-IN" sz="24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81000" y="1143000"/>
            <a:ext cx="374904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US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Har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Bachha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Aham</a:t>
            </a:r>
            <a:endParaRPr kumimoji="0" lang="en-US" sz="2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Little Steps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Trainer’s handbook in ECCE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Early childhood education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programme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Readiness activities for the Beginners ( volume I &amp; II)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Young Children in Motion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4114800" y="1066800"/>
            <a:ext cx="3749040" cy="51816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Every Child Matters—A handbook on quality ECE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Theme Based Early Childhood Education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programme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US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Khel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</a:t>
            </a:r>
            <a:r>
              <a:rPr kumimoji="0" lang="en-US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Khel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mein</a:t>
            </a:r>
            <a:endParaRPr kumimoji="0" lang="en-US" sz="2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Guidelines in ECCE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Smooth and Successful transitions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DARPAN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US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Poorv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Prathmik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Shiksha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mr-IN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</a:rPr>
              <a:t>–</a:t>
            </a:r>
            <a:r>
              <a:rPr kumimoji="0" lang="en-US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Ek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parichai</a:t>
            </a:r>
            <a:endParaRPr kumimoji="0" lang="en-US" sz="2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81200" y="1981200"/>
            <a:ext cx="41148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1500" dirty="0" err="1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நன்றி</a:t>
            </a:r>
            <a:endParaRPr lang="en-IN" sz="115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8486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IN" sz="32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முன்பருவக்</a:t>
            </a:r>
            <a:r>
              <a:rPr lang="en-IN" sz="32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32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கல்வி</a:t>
            </a:r>
            <a:r>
              <a:rPr lang="en-IN" sz="32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32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வழங்கப்படும்</a:t>
            </a:r>
            <a:r>
              <a:rPr lang="en-IN" sz="32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32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இடங்கள்</a:t>
            </a:r>
            <a:endParaRPr lang="en-IN" sz="32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7242048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ta-IN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முன்பருவக் கல்வி</a:t>
            </a:r>
            <a:r>
              <a:rPr lang="en-IN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என்றால்</a:t>
            </a:r>
            <a:r>
              <a:rPr lang="en-IN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என்ன</a:t>
            </a:r>
            <a:r>
              <a:rPr lang="en-IN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</a:t>
            </a:r>
            <a:endParaRPr lang="en-IN" dirty="0">
              <a:solidFill>
                <a:schemeClr val="tx2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>
          <a:xfrm>
            <a:off x="228600" y="914400"/>
            <a:ext cx="4572000" cy="57150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முன்பருவக் கல்வி என்பது, </a:t>
            </a: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20000"/>
              </a:lnSpc>
            </a:pP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முழு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ஆளுமை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வளர்ச்சிக்கான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வலுவான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அடிப்படையையும்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வாழ்நாள்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முழுமைக்குமான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கல்வியையும்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அளிப்பதோடு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குழந்தையை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மகிழ்வான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கற்றல்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பெற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பள்ளிக்குத்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தயார்படுத்துவதற்குமான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முதல்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படிநிலை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>
              <a:lnSpc>
                <a:spcPct val="12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மூன்று முதல் ஆறு ஆண்டுகள்வரை அளிக்கப்படும் கல்வி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அங்கன்வாடி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பால்வாடி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நர்சரி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முன்பருவக் கல்வி,  தயார் செய்யும் நிலை,  முன் தொடக்கக் கல்வி எல்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கே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ஜி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யு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கே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ஜி போன்ற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பல்வேறு பெயர்களால் அழைக்கப்படுகிறது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IN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" name="Content Placeholder 9" descr="Blocks and pipes.jpg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119" r="22354"/>
          <a:stretch/>
        </p:blipFill>
        <p:spPr>
          <a:xfrm>
            <a:off x="4953000" y="1524000"/>
            <a:ext cx="3143341" cy="342618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41960"/>
          </a:xfrm>
        </p:spPr>
        <p:txBody>
          <a:bodyPr>
            <a:normAutofit fontScale="90000"/>
          </a:bodyPr>
          <a:lstStyle/>
          <a:p>
            <a:pPr algn="ctr"/>
            <a:r>
              <a:rPr lang="en-IN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வளர்ச்சிப்</a:t>
            </a:r>
            <a:r>
              <a:rPr lang="en-IN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பகுதிகள்</a:t>
            </a:r>
            <a:endParaRPr lang="en-IN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8" name="Diagram 7"/>
          <p:cNvGraphicFramePr/>
          <p:nvPr/>
        </p:nvGraphicFramePr>
        <p:xfrm>
          <a:off x="533400" y="990600"/>
          <a:ext cx="70866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94360"/>
          </a:xfrm>
        </p:spPr>
        <p:txBody>
          <a:bodyPr>
            <a:normAutofit/>
          </a:bodyPr>
          <a:lstStyle/>
          <a:p>
            <a:r>
              <a:rPr lang="en-IN" sz="2400" dirty="0" err="1" smtClean="0">
                <a:solidFill>
                  <a:schemeClr val="tx2"/>
                </a:solidFill>
              </a:rPr>
              <a:t>முன்பருவக்</a:t>
            </a:r>
            <a:r>
              <a:rPr lang="en-IN" sz="2400" dirty="0" smtClean="0">
                <a:solidFill>
                  <a:schemeClr val="tx2"/>
                </a:solidFill>
              </a:rPr>
              <a:t> </a:t>
            </a:r>
            <a:r>
              <a:rPr lang="en-IN" sz="2400" dirty="0" err="1" smtClean="0">
                <a:solidFill>
                  <a:schemeClr val="tx2"/>
                </a:solidFill>
              </a:rPr>
              <a:t>கல்வியின்</a:t>
            </a:r>
            <a:r>
              <a:rPr lang="en-IN" sz="2400" dirty="0" smtClean="0">
                <a:solidFill>
                  <a:schemeClr val="tx2"/>
                </a:solidFill>
              </a:rPr>
              <a:t> </a:t>
            </a:r>
            <a:r>
              <a:rPr lang="en-IN" sz="2400" dirty="0" err="1" smtClean="0">
                <a:solidFill>
                  <a:schemeClr val="tx2"/>
                </a:solidFill>
              </a:rPr>
              <a:t>கற்பித்தல்</a:t>
            </a:r>
            <a:r>
              <a:rPr lang="en-IN" sz="2400" dirty="0" smtClean="0">
                <a:solidFill>
                  <a:schemeClr val="tx2"/>
                </a:solidFill>
              </a:rPr>
              <a:t> </a:t>
            </a:r>
            <a:r>
              <a:rPr lang="en-IN" sz="2400" dirty="0" err="1" smtClean="0">
                <a:solidFill>
                  <a:schemeClr val="tx2"/>
                </a:solidFill>
              </a:rPr>
              <a:t>முறை</a:t>
            </a:r>
            <a:endParaRPr lang="en-IN" sz="2400" dirty="0">
              <a:solidFill>
                <a:schemeClr val="tx2"/>
              </a:solidFill>
            </a:endParaRPr>
          </a:p>
        </p:txBody>
      </p:sp>
      <p:pic>
        <p:nvPicPr>
          <p:cNvPr id="8" name="Picture 7" descr="char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327" y="1143000"/>
            <a:ext cx="7580539" cy="5334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ounded Rectangle 8"/>
          <p:cNvSpPr/>
          <p:nvPr/>
        </p:nvSpPr>
        <p:spPr>
          <a:xfrm>
            <a:off x="3200400" y="3048000"/>
            <a:ext cx="17526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smtClean="0"/>
              <a:t>விளையாட்டு</a:t>
            </a:r>
            <a:endParaRPr lang="en-IN" sz="1400" dirty="0"/>
          </a:p>
        </p:txBody>
      </p:sp>
      <p:sp>
        <p:nvSpPr>
          <p:cNvPr id="10" name="Rectangle 9"/>
          <p:cNvSpPr/>
          <p:nvPr/>
        </p:nvSpPr>
        <p:spPr>
          <a:xfrm>
            <a:off x="838200" y="5791200"/>
            <a:ext cx="1447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err="1" smtClean="0"/>
              <a:t>இடைவினை</a:t>
            </a:r>
            <a:endParaRPr lang="en-IN" sz="1400" dirty="0"/>
          </a:p>
        </p:txBody>
      </p:sp>
      <p:sp>
        <p:nvSpPr>
          <p:cNvPr id="11" name="Rectangle 10"/>
          <p:cNvSpPr/>
          <p:nvPr/>
        </p:nvSpPr>
        <p:spPr>
          <a:xfrm>
            <a:off x="5943600" y="5715000"/>
            <a:ext cx="1447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err="1" smtClean="0"/>
              <a:t>சுற்றுச்சூழல்</a:t>
            </a:r>
            <a:endParaRPr lang="en-IN" sz="1400" dirty="0"/>
          </a:p>
        </p:txBody>
      </p:sp>
      <p:sp>
        <p:nvSpPr>
          <p:cNvPr id="12" name="Oval 11"/>
          <p:cNvSpPr/>
          <p:nvPr/>
        </p:nvSpPr>
        <p:spPr>
          <a:xfrm>
            <a:off x="3352800" y="3810000"/>
            <a:ext cx="1676400" cy="1676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err="1" smtClean="0"/>
              <a:t>கற்பித்தல்</a:t>
            </a:r>
            <a:r>
              <a:rPr lang="en-IN" sz="1400" dirty="0" smtClean="0"/>
              <a:t> </a:t>
            </a:r>
            <a:r>
              <a:rPr lang="en-IN" sz="1400" dirty="0" err="1" smtClean="0"/>
              <a:t>முறை</a:t>
            </a:r>
            <a:endParaRPr lang="en-IN" sz="1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41960"/>
          </a:xfrm>
        </p:spPr>
        <p:txBody>
          <a:bodyPr>
            <a:normAutofit/>
          </a:bodyPr>
          <a:lstStyle/>
          <a:p>
            <a:pPr algn="ctr"/>
            <a:r>
              <a:rPr lang="en-IN" sz="2400" dirty="0" err="1" smtClean="0">
                <a:solidFill>
                  <a:schemeClr val="tx2"/>
                </a:solidFill>
              </a:rPr>
              <a:t>குழந்தைகள்</a:t>
            </a:r>
            <a:r>
              <a:rPr lang="en-IN" sz="2400" dirty="0" smtClean="0">
                <a:solidFill>
                  <a:schemeClr val="tx2"/>
                </a:solidFill>
              </a:rPr>
              <a:t> </a:t>
            </a:r>
            <a:r>
              <a:rPr lang="en-IN" sz="2400" dirty="0" err="1" smtClean="0">
                <a:solidFill>
                  <a:schemeClr val="tx2"/>
                </a:solidFill>
              </a:rPr>
              <a:t>எவ்வாறு</a:t>
            </a:r>
            <a:r>
              <a:rPr lang="en-IN" sz="2400" dirty="0" smtClean="0">
                <a:solidFill>
                  <a:schemeClr val="tx2"/>
                </a:solidFill>
              </a:rPr>
              <a:t> </a:t>
            </a:r>
            <a:r>
              <a:rPr lang="en-IN" sz="2400" dirty="0" err="1" smtClean="0">
                <a:solidFill>
                  <a:schemeClr val="tx2"/>
                </a:solidFill>
              </a:rPr>
              <a:t>கற்கின்றனர்</a:t>
            </a:r>
            <a:r>
              <a:rPr lang="en-IN" sz="2400" dirty="0" smtClean="0">
                <a:solidFill>
                  <a:schemeClr val="tx2"/>
                </a:solidFill>
              </a:rPr>
              <a:t> ?</a:t>
            </a:r>
            <a:endParaRPr lang="en-IN" sz="2400" dirty="0">
              <a:solidFill>
                <a:schemeClr val="tx2"/>
              </a:solidFill>
            </a:endParaRPr>
          </a:p>
        </p:txBody>
      </p:sp>
      <p:pic>
        <p:nvPicPr>
          <p:cNvPr id="3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6817" b="6966"/>
          <a:stretch/>
        </p:blipFill>
        <p:spPr>
          <a:xfrm>
            <a:off x="0" y="2362200"/>
            <a:ext cx="4092896" cy="3009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Rectangle 3"/>
          <p:cNvSpPr/>
          <p:nvPr/>
        </p:nvSpPr>
        <p:spPr>
          <a:xfrm>
            <a:off x="304800" y="1066800"/>
            <a:ext cx="3886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sz="20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</a:t>
            </a:r>
            <a:r>
              <a:rPr lang="en-IN" sz="2000" dirty="0" err="1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ள்</a:t>
            </a:r>
            <a:r>
              <a:rPr lang="ta-IN" sz="20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மன அழுத்தமற்ற</a:t>
            </a:r>
            <a:r>
              <a:rPr lang="en-US" sz="20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சுமூகமான சூழலில்</a:t>
            </a:r>
            <a:r>
              <a:rPr lang="en-IN" sz="20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dirty="0" err="1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கற்றல்</a:t>
            </a:r>
            <a:endParaRPr lang="en-IN" sz="2000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67200" y="914401"/>
            <a:ext cx="3810000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IN" dirty="0" smtClean="0"/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வினா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கேட்டலும்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பதிலளித்தலும்</a:t>
            </a: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உற்றுநோக்கலும்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ஆராய்தலும்</a:t>
            </a: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ஒலிகளைக்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கேட்டல்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 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உருவாக்குதல்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பாடுதல்</a:t>
            </a: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பொருள்களின்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தன்மையைப்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பரிசோதனை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செய்தல்</a:t>
            </a: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உணர்வுகளையும்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கருத்துகளையும்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வெளிப்படுத்துதல்</a:t>
            </a: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ஒருவரின்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கருத்துக்கு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மதிப்பளித்தல்</a:t>
            </a: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உருவாக்குதலும்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கட்டமைத்தலும்</a:t>
            </a: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பிரச்சனைகளைத்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தீர்த்தல்</a:t>
            </a: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புத்தகங்களைத்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தேர்ந்தெடுத்து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வாசித்தல்</a:t>
            </a: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endParaRPr lang="en-IN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0" y="5638800"/>
            <a:ext cx="3124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புலன்களைத்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தூண்டும்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செயல்களைச்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செய்தல்</a:t>
            </a: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756</TotalTime>
  <Words>1847</Words>
  <Application>Microsoft Office PowerPoint</Application>
  <PresentationFormat>On-screen Show (4:3)</PresentationFormat>
  <Paragraphs>285</Paragraphs>
  <Slides>42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Opulent</vt:lpstr>
      <vt:lpstr>    பள்ளி முன்பருவக் கல்வி</vt:lpstr>
      <vt:lpstr>கற்றல் நோக்கங்கள்</vt:lpstr>
      <vt:lpstr>  செயல்பாடு</vt:lpstr>
      <vt:lpstr>முன்பருவக் கல்விக்கான தூண்டல்கள்</vt:lpstr>
      <vt:lpstr>முன்பருவக் கல்வி வழங்கப்படும் இடங்கள்</vt:lpstr>
      <vt:lpstr>முன்பருவக் கல்வி என்றால் என்ன?</vt:lpstr>
      <vt:lpstr>வளர்ச்சிப் பகுதிகள்</vt:lpstr>
      <vt:lpstr>முன்பருவக் கல்வியின் கற்பித்தல் முறை</vt:lpstr>
      <vt:lpstr>குழந்தைகள் எவ்வாறு கற்கின்றனர் ?</vt:lpstr>
      <vt:lpstr>விளையாட்டு</vt:lpstr>
      <vt:lpstr>அச்சு செறிந்த வகுப்பறைச் சூழல்</vt:lpstr>
      <vt:lpstr>உடல் மற்றும் உடலியக்க வளர்ச்சிக்கான செயல்பாடுகள் 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பள்ளி முன்பருவக் கல்வியின் ஒரு நாளைக்கான மாதிரி</vt:lpstr>
      <vt:lpstr>Slide 38</vt:lpstr>
      <vt:lpstr>Slide 39</vt:lpstr>
      <vt:lpstr>Slide 40</vt:lpstr>
      <vt:lpstr>Slide 41</vt:lpstr>
      <vt:lpstr>Slide 42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பள்ளி முன்பருவக் கல்வி</dc:title>
  <dc:creator>SCERT_LangCell2</dc:creator>
  <cp:lastModifiedBy>SCERT_LangCell2</cp:lastModifiedBy>
  <cp:revision>101</cp:revision>
  <dcterms:created xsi:type="dcterms:W3CDTF">2006-08-16T00:00:00Z</dcterms:created>
  <dcterms:modified xsi:type="dcterms:W3CDTF">2019-10-03T09:42:25Z</dcterms:modified>
</cp:coreProperties>
</file>